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28" r:id="rId2"/>
    <p:sldId id="319" r:id="rId3"/>
    <p:sldId id="321" r:id="rId4"/>
    <p:sldId id="320" r:id="rId5"/>
    <p:sldId id="324" r:id="rId6"/>
    <p:sldId id="306" r:id="rId7"/>
    <p:sldId id="325" r:id="rId8"/>
    <p:sldId id="303" r:id="rId9"/>
    <p:sldId id="329" r:id="rId10"/>
    <p:sldId id="326" r:id="rId11"/>
    <p:sldId id="312" r:id="rId12"/>
    <p:sldId id="315" r:id="rId13"/>
    <p:sldId id="313" r:id="rId14"/>
    <p:sldId id="317" r:id="rId15"/>
    <p:sldId id="327" r:id="rId16"/>
    <p:sldId id="318" r:id="rId17"/>
    <p:sldId id="304" r:id="rId18"/>
    <p:sldId id="307" r:id="rId19"/>
    <p:sldId id="311" r:id="rId20"/>
    <p:sldId id="305" r:id="rId21"/>
    <p:sldId id="291" r:id="rId22"/>
    <p:sldId id="314" r:id="rId23"/>
    <p:sldId id="316" r:id="rId24"/>
    <p:sldId id="323" r:id="rId25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3366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Inget format, tabellrutnä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llanmörkt format 2 - Dekorfär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052" autoAdjust="0"/>
  </p:normalViewPr>
  <p:slideViewPr>
    <p:cSldViewPr>
      <p:cViewPr>
        <p:scale>
          <a:sx n="80" d="100"/>
          <a:sy n="80" d="100"/>
        </p:scale>
        <p:origin x="-1445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53028E-4CA1-4C00-873A-4A3AD85A784F}" type="doc">
      <dgm:prSet loTypeId="urn:microsoft.com/office/officeart/2011/layout/ConvergingText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5BE4DF50-5FC8-42D3-BB43-1A92939EF646}">
      <dgm:prSet phldrT="[Text]" custT="1"/>
      <dgm:spPr>
        <a:solidFill>
          <a:srgbClr val="F71A03">
            <a:alpha val="74902"/>
          </a:srgbClr>
        </a:solidFill>
        <a:ln>
          <a:solidFill>
            <a:srgbClr val="F71A03"/>
          </a:solidFill>
        </a:ln>
      </dgm:spPr>
      <dgm:t>
        <a:bodyPr/>
        <a:lstStyle/>
        <a:p>
          <a:r>
            <a:rPr lang="sv-SE" sz="1400" b="1" i="1" dirty="0" smtClean="0">
              <a:solidFill>
                <a:schemeClr val="tx1"/>
              </a:solidFill>
            </a:rPr>
            <a:t>Minskad övergödning genom stärkt lokalt åtgärdsarbete</a:t>
          </a:r>
        </a:p>
        <a:p>
          <a:r>
            <a:rPr lang="sv-SE" sz="1400" b="1" i="1" dirty="0" smtClean="0">
              <a:solidFill>
                <a:schemeClr val="tx1"/>
              </a:solidFill>
            </a:rPr>
            <a:t>SOU –klar feb 2020</a:t>
          </a:r>
        </a:p>
        <a:p>
          <a:r>
            <a:rPr lang="sv-SE" sz="1200" b="1" i="1" dirty="0" smtClean="0">
              <a:solidFill>
                <a:schemeClr val="tx1"/>
              </a:solidFill>
            </a:rPr>
            <a:t>Miljö- och Energidepartementet</a:t>
          </a:r>
          <a:endParaRPr lang="sv-SE" sz="1200" b="1" i="1" dirty="0">
            <a:solidFill>
              <a:schemeClr val="tx1"/>
            </a:solidFill>
          </a:endParaRPr>
        </a:p>
      </dgm:t>
    </dgm:pt>
    <dgm:pt modelId="{91C0ADEA-EE34-4460-9702-E4E1EB304013}" type="parTrans" cxnId="{B26DE311-9AF2-4720-890F-3EC3B2A5AD98}">
      <dgm:prSet/>
      <dgm:spPr/>
      <dgm:t>
        <a:bodyPr/>
        <a:lstStyle/>
        <a:p>
          <a:endParaRPr lang="sv-SE"/>
        </a:p>
      </dgm:t>
    </dgm:pt>
    <dgm:pt modelId="{7C1F0307-6AEF-4628-A433-7BDB4B21C379}" type="sibTrans" cxnId="{B26DE311-9AF2-4720-890F-3EC3B2A5AD98}">
      <dgm:prSet/>
      <dgm:spPr/>
      <dgm:t>
        <a:bodyPr/>
        <a:lstStyle/>
        <a:p>
          <a:endParaRPr lang="sv-SE"/>
        </a:p>
      </dgm:t>
    </dgm:pt>
    <dgm:pt modelId="{D4E37A4A-10B9-42B6-8928-0D0E511C762F}">
      <dgm:prSet phldrT="[Text]" custT="1"/>
      <dgm:spPr/>
      <dgm:t>
        <a:bodyPr/>
        <a:lstStyle/>
        <a:p>
          <a:r>
            <a:rPr lang="sv-SE" sz="1800" dirty="0" smtClean="0"/>
            <a:t>Styrmedel för ökat lokalt åtgärdsarbete</a:t>
          </a:r>
          <a:endParaRPr lang="sv-SE" sz="1800" dirty="0"/>
        </a:p>
      </dgm:t>
    </dgm:pt>
    <dgm:pt modelId="{E1C3050C-284A-4441-A52B-E43C61646A15}" type="parTrans" cxnId="{C9A54CFD-39C2-4B9F-9577-CCC5B68FE7A1}">
      <dgm:prSet/>
      <dgm:spPr/>
      <dgm:t>
        <a:bodyPr/>
        <a:lstStyle/>
        <a:p>
          <a:endParaRPr lang="sv-SE"/>
        </a:p>
      </dgm:t>
    </dgm:pt>
    <dgm:pt modelId="{CBD280F4-03C2-401B-8CEA-AA96A2434471}" type="sibTrans" cxnId="{C9A54CFD-39C2-4B9F-9577-CCC5B68FE7A1}">
      <dgm:prSet/>
      <dgm:spPr/>
      <dgm:t>
        <a:bodyPr/>
        <a:lstStyle/>
        <a:p>
          <a:endParaRPr lang="sv-SE"/>
        </a:p>
      </dgm:t>
    </dgm:pt>
    <dgm:pt modelId="{DE9F0C3D-8A84-4686-83A2-D28BDC1E87BF}">
      <dgm:prSet phldrT="[Text]" custT="1"/>
      <dgm:spPr/>
      <dgm:t>
        <a:bodyPr/>
        <a:lstStyle/>
        <a:p>
          <a:r>
            <a:rPr lang="sv-SE" sz="1800" dirty="0" smtClean="0"/>
            <a:t>Förstärkning av lokalt arbete –hur</a:t>
          </a:r>
          <a:r>
            <a:rPr lang="sv-SE" sz="2000" dirty="0" smtClean="0"/>
            <a:t>?</a:t>
          </a:r>
          <a:endParaRPr lang="sv-SE" sz="2000" dirty="0"/>
        </a:p>
      </dgm:t>
    </dgm:pt>
    <dgm:pt modelId="{D0B764B0-FF0D-4770-ADB5-798F4A2B4E03}" type="parTrans" cxnId="{37388415-B837-481B-ACB1-1A33D0680A13}">
      <dgm:prSet/>
      <dgm:spPr/>
      <dgm:t>
        <a:bodyPr/>
        <a:lstStyle/>
        <a:p>
          <a:endParaRPr lang="sv-SE"/>
        </a:p>
      </dgm:t>
    </dgm:pt>
    <dgm:pt modelId="{8409D5C4-0737-48EE-966E-B8956EAE0A42}" type="sibTrans" cxnId="{37388415-B837-481B-ACB1-1A33D0680A13}">
      <dgm:prSet/>
      <dgm:spPr/>
      <dgm:t>
        <a:bodyPr/>
        <a:lstStyle/>
        <a:p>
          <a:endParaRPr lang="sv-SE"/>
        </a:p>
      </dgm:t>
    </dgm:pt>
    <dgm:pt modelId="{D11446A0-3E28-4E93-8EB0-883A52C7478D}">
      <dgm:prSet phldrT="[Text]" custT="1"/>
      <dgm:spPr/>
      <dgm:t>
        <a:bodyPr/>
        <a:lstStyle/>
        <a:p>
          <a:r>
            <a:rPr lang="sv-SE" sz="1800" dirty="0" smtClean="0"/>
            <a:t>Hushållning av  näringsämnen (fosfor)</a:t>
          </a:r>
          <a:endParaRPr lang="sv-SE" sz="1800" dirty="0"/>
        </a:p>
      </dgm:t>
    </dgm:pt>
    <dgm:pt modelId="{279E97B3-045E-4287-9FEF-06815CD0CB0A}" type="parTrans" cxnId="{327732F0-EF61-43A2-92C7-C7B4B345901C}">
      <dgm:prSet/>
      <dgm:spPr/>
      <dgm:t>
        <a:bodyPr/>
        <a:lstStyle/>
        <a:p>
          <a:endParaRPr lang="sv-SE"/>
        </a:p>
      </dgm:t>
    </dgm:pt>
    <dgm:pt modelId="{4FF19F37-41FF-4B99-B005-AB57B4CAFE73}" type="sibTrans" cxnId="{327732F0-EF61-43A2-92C7-C7B4B345901C}">
      <dgm:prSet/>
      <dgm:spPr/>
      <dgm:t>
        <a:bodyPr/>
        <a:lstStyle/>
        <a:p>
          <a:endParaRPr lang="sv-SE"/>
        </a:p>
      </dgm:t>
    </dgm:pt>
    <dgm:pt modelId="{829AEBB5-036E-4B99-9981-6CE97E55570D}" type="pres">
      <dgm:prSet presAssocID="{FA53028E-4CA1-4C00-873A-4A3AD85A784F}" presName="Name0" presStyleCnt="0">
        <dgm:presLayoutVars>
          <dgm:chMax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sv-SE"/>
        </a:p>
      </dgm:t>
    </dgm:pt>
    <dgm:pt modelId="{388EEFA7-635C-4E06-B6EC-1B78D4CA9F5F}" type="pres">
      <dgm:prSet presAssocID="{5BE4DF50-5FC8-42D3-BB43-1A92939EF646}" presName="composite" presStyleCnt="0"/>
      <dgm:spPr/>
    </dgm:pt>
    <dgm:pt modelId="{F83CFF88-72C0-4910-AB28-50668FB35578}" type="pres">
      <dgm:prSet presAssocID="{5BE4DF50-5FC8-42D3-BB43-1A92939EF646}" presName="ParentAccent1" presStyleLbl="alignNode1" presStyleIdx="0" presStyleCnt="34"/>
      <dgm:spPr/>
    </dgm:pt>
    <dgm:pt modelId="{942C9FF4-4C21-42CE-A6A2-62099E0AF1BC}" type="pres">
      <dgm:prSet presAssocID="{5BE4DF50-5FC8-42D3-BB43-1A92939EF646}" presName="ParentAccent2" presStyleLbl="alignNode1" presStyleIdx="1" presStyleCnt="34"/>
      <dgm:spPr/>
    </dgm:pt>
    <dgm:pt modelId="{D5BF830F-B6D3-40DE-808D-127B4BA8D2A5}" type="pres">
      <dgm:prSet presAssocID="{5BE4DF50-5FC8-42D3-BB43-1A92939EF646}" presName="ParentAccent3" presStyleLbl="alignNode1" presStyleIdx="2" presStyleCnt="34"/>
      <dgm:spPr/>
    </dgm:pt>
    <dgm:pt modelId="{92C8FF2E-38C8-46FC-9E59-1C4501851588}" type="pres">
      <dgm:prSet presAssocID="{5BE4DF50-5FC8-42D3-BB43-1A92939EF646}" presName="ParentAccent4" presStyleLbl="alignNode1" presStyleIdx="3" presStyleCnt="34"/>
      <dgm:spPr/>
    </dgm:pt>
    <dgm:pt modelId="{6FA103D6-8DE9-41EA-B2F4-546F2EFDC8D3}" type="pres">
      <dgm:prSet presAssocID="{5BE4DF50-5FC8-42D3-BB43-1A92939EF646}" presName="ParentAccent5" presStyleLbl="alignNode1" presStyleIdx="4" presStyleCnt="34"/>
      <dgm:spPr/>
    </dgm:pt>
    <dgm:pt modelId="{975FCA73-F0E8-4153-AF30-2C3CCC3B0BF5}" type="pres">
      <dgm:prSet presAssocID="{5BE4DF50-5FC8-42D3-BB43-1A92939EF646}" presName="ParentAccent6" presStyleLbl="alignNode1" presStyleIdx="5" presStyleCnt="34"/>
      <dgm:spPr/>
    </dgm:pt>
    <dgm:pt modelId="{95354677-4582-45AD-A4FA-12A049E22CC3}" type="pres">
      <dgm:prSet presAssocID="{5BE4DF50-5FC8-42D3-BB43-1A92939EF646}" presName="ParentAccent7" presStyleLbl="alignNode1" presStyleIdx="6" presStyleCnt="34"/>
      <dgm:spPr/>
    </dgm:pt>
    <dgm:pt modelId="{D72B950A-21C7-4F12-8276-3F3DA129139D}" type="pres">
      <dgm:prSet presAssocID="{5BE4DF50-5FC8-42D3-BB43-1A92939EF646}" presName="ParentAccent8" presStyleLbl="alignNode1" presStyleIdx="7" presStyleCnt="34"/>
      <dgm:spPr/>
    </dgm:pt>
    <dgm:pt modelId="{819C46DB-58E3-4946-8760-CE6600788CB6}" type="pres">
      <dgm:prSet presAssocID="{5BE4DF50-5FC8-42D3-BB43-1A92939EF646}" presName="ParentAccent9" presStyleLbl="alignNode1" presStyleIdx="8" presStyleCnt="34"/>
      <dgm:spPr/>
    </dgm:pt>
    <dgm:pt modelId="{9D052BDF-0B47-4D91-B9BA-8B7EBB721B81}" type="pres">
      <dgm:prSet presAssocID="{5BE4DF50-5FC8-42D3-BB43-1A92939EF646}" presName="ParentAccent10" presStyleLbl="alignNode1" presStyleIdx="9" presStyleCnt="34"/>
      <dgm:spPr/>
    </dgm:pt>
    <dgm:pt modelId="{9F90F861-E05B-4809-AA1E-D81763C39596}" type="pres">
      <dgm:prSet presAssocID="{5BE4DF50-5FC8-42D3-BB43-1A92939EF646}" presName="Parent" presStyleLbl="alignNode1" presStyleIdx="10" presStyleCnt="34">
        <dgm:presLayoutVars>
          <dgm:chMax val="5"/>
          <dgm:chPref val="3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65A6CEE1-2509-44BB-9867-B79EE9EA9A20}" type="pres">
      <dgm:prSet presAssocID="{D4E37A4A-10B9-42B6-8928-0D0E511C762F}" presName="Child1Accent1" presStyleLbl="alignNode1" presStyleIdx="11" presStyleCnt="34"/>
      <dgm:spPr>
        <a:solidFill>
          <a:srgbClr val="FFC000"/>
        </a:solidFill>
        <a:ln>
          <a:solidFill>
            <a:srgbClr val="FFC000"/>
          </a:solidFill>
        </a:ln>
      </dgm:spPr>
    </dgm:pt>
    <dgm:pt modelId="{CEB8051D-CBA0-4CC3-8D9C-8F498BE26B7B}" type="pres">
      <dgm:prSet presAssocID="{D4E37A4A-10B9-42B6-8928-0D0E511C762F}" presName="Child1Accent2" presStyleLbl="alignNode1" presStyleIdx="12" presStyleCnt="34" custLinFactNeighborX="-56708" custLinFactNeighborY="-77935"/>
      <dgm:spPr>
        <a:solidFill>
          <a:srgbClr val="FFC000"/>
        </a:solidFill>
        <a:ln>
          <a:solidFill>
            <a:srgbClr val="FFC000"/>
          </a:solidFill>
        </a:ln>
      </dgm:spPr>
    </dgm:pt>
    <dgm:pt modelId="{9E5354A0-95E2-4BB6-854D-2033E8F2C023}" type="pres">
      <dgm:prSet presAssocID="{D4E37A4A-10B9-42B6-8928-0D0E511C762F}" presName="Child1Accent3" presStyleLbl="alignNode1" presStyleIdx="13" presStyleCnt="34" custLinFactY="-76125" custLinFactNeighborX="-66154" custLinFactNeighborY="-100000"/>
      <dgm:spPr>
        <a:solidFill>
          <a:srgbClr val="FFC000"/>
        </a:solidFill>
        <a:ln>
          <a:solidFill>
            <a:srgbClr val="FFC000"/>
          </a:solidFill>
        </a:ln>
      </dgm:spPr>
    </dgm:pt>
    <dgm:pt modelId="{65A1AA1A-F0C2-4D65-8E60-99388F839B76}" type="pres">
      <dgm:prSet presAssocID="{D4E37A4A-10B9-42B6-8928-0D0E511C762F}" presName="Child1Accent4" presStyleLbl="alignNode1" presStyleIdx="14" presStyleCnt="34" custLinFactX="-10528" custLinFactY="-100000" custLinFactNeighborX="-100000" custLinFactNeighborY="-126125"/>
      <dgm:spPr>
        <a:solidFill>
          <a:srgbClr val="FFC000"/>
        </a:solidFill>
        <a:ln>
          <a:solidFill>
            <a:srgbClr val="FFC000"/>
          </a:solidFill>
        </a:ln>
      </dgm:spPr>
    </dgm:pt>
    <dgm:pt modelId="{216FB2F9-4334-4518-B682-ADD282889D2B}" type="pres">
      <dgm:prSet presAssocID="{D4E37A4A-10B9-42B6-8928-0D0E511C762F}" presName="Child1Accent5" presStyleLbl="alignNode1" presStyleIdx="15" presStyleCnt="34" custLinFactX="-88259" custLinFactY="-100000" custLinFactNeighborX="-100000" custLinFactNeighborY="-126125"/>
      <dgm:spPr>
        <a:solidFill>
          <a:srgbClr val="FFC000"/>
        </a:solidFill>
        <a:ln>
          <a:solidFill>
            <a:srgbClr val="FFC000"/>
          </a:solidFill>
        </a:ln>
      </dgm:spPr>
    </dgm:pt>
    <dgm:pt modelId="{2C187561-7089-47B1-8B2C-53012DCD0769}" type="pres">
      <dgm:prSet presAssocID="{D4E37A4A-10B9-42B6-8928-0D0E511C762F}" presName="Child1Accent6" presStyleLbl="alignNode1" presStyleIdx="16" presStyleCnt="34" custLinFactX="-100000" custLinFactY="-100000" custLinFactNeighborX="-117662" custLinFactNeighborY="-126125"/>
      <dgm:spPr>
        <a:solidFill>
          <a:srgbClr val="FFC000"/>
        </a:solidFill>
        <a:ln>
          <a:solidFill>
            <a:srgbClr val="FFC000"/>
          </a:solidFill>
        </a:ln>
      </dgm:spPr>
    </dgm:pt>
    <dgm:pt modelId="{A0A8E42F-4099-4760-9209-F389FDC3D315}" type="pres">
      <dgm:prSet presAssocID="{D4E37A4A-10B9-42B6-8928-0D0E511C762F}" presName="Child1Accent7" presStyleLbl="alignNode1" presStyleIdx="17" presStyleCnt="34" custLinFactX="-100000" custLinFactY="-100000" custLinFactNeighborX="-168888" custLinFactNeighborY="-126125"/>
      <dgm:spPr>
        <a:solidFill>
          <a:srgbClr val="FFC000"/>
        </a:solidFill>
        <a:ln>
          <a:solidFill>
            <a:srgbClr val="FFC000"/>
          </a:solidFill>
        </a:ln>
      </dgm:spPr>
    </dgm:pt>
    <dgm:pt modelId="{B31C390E-A0E8-4875-8F4C-B51C954813E1}" type="pres">
      <dgm:prSet presAssocID="{D4E37A4A-10B9-42B6-8928-0D0E511C762F}" presName="Child1Accent8" presStyleLbl="alignNode1" presStyleIdx="18" presStyleCnt="34"/>
      <dgm:spPr/>
    </dgm:pt>
    <dgm:pt modelId="{587B52BD-8683-4ACD-A9A6-B22B17AFF704}" type="pres">
      <dgm:prSet presAssocID="{D4E37A4A-10B9-42B6-8928-0D0E511C762F}" presName="Child1Accent9" presStyleLbl="alignNode1" presStyleIdx="19" presStyleCnt="34"/>
      <dgm:spPr/>
    </dgm:pt>
    <dgm:pt modelId="{417471AD-78B1-4016-9539-75EDC39943F4}" type="pres">
      <dgm:prSet presAssocID="{D4E37A4A-10B9-42B6-8928-0D0E511C762F}" presName="Child1" presStyleLbl="revTx" presStyleIdx="0" presStyleCnt="3" custScaleX="173214" custScaleY="40401" custLinFactY="-55631" custLinFactNeighborX="1515" custLinFactNeighborY="-100000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7AE05880-BC05-4B60-AD00-197D2E535520}" type="pres">
      <dgm:prSet presAssocID="{DE9F0C3D-8A84-4686-83A2-D28BDC1E87BF}" presName="Child2Accent1" presStyleLbl="alignNode1" presStyleIdx="20" presStyleCnt="34"/>
      <dgm:spPr/>
    </dgm:pt>
    <dgm:pt modelId="{F92BC252-21DD-4093-B002-95E849A2D39E}" type="pres">
      <dgm:prSet presAssocID="{DE9F0C3D-8A84-4686-83A2-D28BDC1E87BF}" presName="Child2Accent2" presStyleLbl="alignNode1" presStyleIdx="21" presStyleCnt="34" custLinFactNeighborX="-56448" custLinFactNeighborY="-7833"/>
      <dgm:spPr/>
    </dgm:pt>
    <dgm:pt modelId="{86D93FAC-C24B-4664-B2FF-547A513E9F99}" type="pres">
      <dgm:prSet presAssocID="{DE9F0C3D-8A84-4686-83A2-D28BDC1E87BF}" presName="Child2Accent3" presStyleLbl="alignNode1" presStyleIdx="22" presStyleCnt="34" custLinFactNeighborX="-92863" custLinFactNeighborY="-7833"/>
      <dgm:spPr/>
    </dgm:pt>
    <dgm:pt modelId="{D5B91205-C8C2-4D17-ADFD-A0BC1D8F955A}" type="pres">
      <dgm:prSet presAssocID="{DE9F0C3D-8A84-4686-83A2-D28BDC1E87BF}" presName="Child2Accent4" presStyleLbl="alignNode1" presStyleIdx="23" presStyleCnt="34" custLinFactX="-45505" custLinFactNeighborX="-100000" custLinFactNeighborY="-7833"/>
      <dgm:spPr/>
    </dgm:pt>
    <dgm:pt modelId="{E7D73DC2-40E7-49BF-83EA-773F85CAB367}" type="pres">
      <dgm:prSet presAssocID="{DE9F0C3D-8A84-4686-83A2-D28BDC1E87BF}" presName="Child2Accent5" presStyleLbl="alignNode1" presStyleIdx="24" presStyleCnt="34" custLinFactX="-98770" custLinFactNeighborX="-100000" custLinFactNeighborY="-7833"/>
      <dgm:spPr/>
    </dgm:pt>
    <dgm:pt modelId="{01EBD0F5-1FB2-46A4-A0C1-6D50212F7A69}" type="pres">
      <dgm:prSet presAssocID="{DE9F0C3D-8A84-4686-83A2-D28BDC1E87BF}" presName="Child2Accent6" presStyleLbl="alignNode1" presStyleIdx="25" presStyleCnt="34" custLinFactX="-100000" custLinFactNeighborX="-168262" custLinFactNeighborY="-7833"/>
      <dgm:spPr/>
    </dgm:pt>
    <dgm:pt modelId="{1FAAE60F-6346-4068-9E9B-E38E4DB7C209}" type="pres">
      <dgm:prSet presAssocID="{DE9F0C3D-8A84-4686-83A2-D28BDC1E87BF}" presName="Child2Accent7" presStyleLbl="alignNode1" presStyleIdx="26" presStyleCnt="34"/>
      <dgm:spPr/>
    </dgm:pt>
    <dgm:pt modelId="{26BC060E-3918-4F14-B0EA-BA7F14028088}" type="pres">
      <dgm:prSet presAssocID="{DE9F0C3D-8A84-4686-83A2-D28BDC1E87BF}" presName="Child2" presStyleLbl="revTx" presStyleIdx="1" presStyleCnt="3" custScaleX="175153" custScaleY="42786" custLinFactNeighborX="-3791" custLinFactNeighborY="-50098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2AD72F8B-F2D1-442A-8A2D-CE7EC52A448B}" type="pres">
      <dgm:prSet presAssocID="{D11446A0-3E28-4E93-8EB0-883A52C7478D}" presName="Child3Accent1" presStyleLbl="alignNode1" presStyleIdx="27" presStyleCnt="34"/>
      <dgm:spPr>
        <a:solidFill>
          <a:srgbClr val="00B050"/>
        </a:solidFill>
        <a:ln>
          <a:solidFill>
            <a:srgbClr val="00B050"/>
          </a:solidFill>
        </a:ln>
      </dgm:spPr>
    </dgm:pt>
    <dgm:pt modelId="{4ACE8704-5A5A-481B-8F3B-F3CB77D2F5C1}" type="pres">
      <dgm:prSet presAssocID="{D11446A0-3E28-4E93-8EB0-883A52C7478D}" presName="Child3Accent2" presStyleLbl="alignNode1" presStyleIdx="28" presStyleCnt="34"/>
      <dgm:spPr>
        <a:solidFill>
          <a:srgbClr val="00B050"/>
        </a:solidFill>
        <a:ln>
          <a:solidFill>
            <a:srgbClr val="00B050"/>
          </a:solidFill>
        </a:ln>
      </dgm:spPr>
    </dgm:pt>
    <dgm:pt modelId="{BEF43F47-45CA-410B-9C09-1FDD350A46B4}" type="pres">
      <dgm:prSet presAssocID="{D11446A0-3E28-4E93-8EB0-883A52C7478D}" presName="Child3Accent3" presStyleLbl="alignNode1" presStyleIdx="29" presStyleCnt="34" custLinFactNeighborX="3779" custLinFactNeighborY="74550"/>
      <dgm:spPr>
        <a:solidFill>
          <a:srgbClr val="00B050"/>
        </a:solidFill>
        <a:ln>
          <a:solidFill>
            <a:srgbClr val="00B050"/>
          </a:solidFill>
        </a:ln>
      </dgm:spPr>
    </dgm:pt>
    <dgm:pt modelId="{65915456-3BF9-4DBC-9475-44483B93FBE0}" type="pres">
      <dgm:prSet presAssocID="{D11446A0-3E28-4E93-8EB0-883A52C7478D}" presName="Child3Accent4" presStyleLbl="alignNode1" presStyleIdx="30" presStyleCnt="34" custLinFactY="7383" custLinFactNeighborX="-72324" custLinFactNeighborY="100000"/>
      <dgm:spPr>
        <a:solidFill>
          <a:srgbClr val="00B050"/>
        </a:solidFill>
        <a:ln>
          <a:solidFill>
            <a:srgbClr val="00B050"/>
          </a:solidFill>
        </a:ln>
      </dgm:spPr>
    </dgm:pt>
    <dgm:pt modelId="{0387B210-1FD6-4453-B2CE-948C19D14EEB}" type="pres">
      <dgm:prSet presAssocID="{D11446A0-3E28-4E93-8EB0-883A52C7478D}" presName="Child3Accent5" presStyleLbl="alignNode1" presStyleIdx="31" presStyleCnt="34" custLinFactX="-44350" custLinFactY="7383" custLinFactNeighborX="-100000" custLinFactNeighborY="100000"/>
      <dgm:spPr>
        <a:solidFill>
          <a:srgbClr val="00B050"/>
        </a:solidFill>
        <a:ln>
          <a:solidFill>
            <a:srgbClr val="00B050"/>
          </a:solidFill>
        </a:ln>
      </dgm:spPr>
    </dgm:pt>
    <dgm:pt modelId="{05558EAF-023B-415D-9023-0B443F10298A}" type="pres">
      <dgm:prSet presAssocID="{D11446A0-3E28-4E93-8EB0-883A52C7478D}" presName="Child3Accent6" presStyleLbl="alignNode1" presStyleIdx="32" presStyleCnt="34" custLinFactX="-97912" custLinFactY="7383" custLinFactNeighborX="-100000" custLinFactNeighborY="100000"/>
      <dgm:spPr>
        <a:solidFill>
          <a:srgbClr val="00B050"/>
        </a:solidFill>
        <a:ln>
          <a:solidFill>
            <a:srgbClr val="00B050"/>
          </a:solidFill>
        </a:ln>
      </dgm:spPr>
    </dgm:pt>
    <dgm:pt modelId="{909114FD-2E0B-405B-B697-92A632B95890}" type="pres">
      <dgm:prSet presAssocID="{D11446A0-3E28-4E93-8EB0-883A52C7478D}" presName="Child3Accent7" presStyleLbl="alignNode1" presStyleIdx="33" presStyleCnt="34" custLinFactX="-100000" custLinFactY="7383" custLinFactNeighborX="-167170" custLinFactNeighborY="100000"/>
      <dgm:spPr>
        <a:solidFill>
          <a:srgbClr val="00B050"/>
        </a:solidFill>
        <a:ln>
          <a:solidFill>
            <a:srgbClr val="00B050"/>
          </a:solidFill>
        </a:ln>
      </dgm:spPr>
    </dgm:pt>
    <dgm:pt modelId="{D2E4B60E-7EAA-4295-9C38-2904DBEB8006}" type="pres">
      <dgm:prSet presAssocID="{D11446A0-3E28-4E93-8EB0-883A52C7478D}" presName="Child3" presStyleLbl="revTx" presStyleIdx="2" presStyleCnt="3" custScaleX="150130" custScaleY="43569" custLinFactNeighborX="-11394" custLinFactNeighborY="-20278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</dgm:ptLst>
  <dgm:cxnLst>
    <dgm:cxn modelId="{8BF9718B-3EA6-42B4-B8A7-BF81E7CDB950}" type="presOf" srcId="{5BE4DF50-5FC8-42D3-BB43-1A92939EF646}" destId="{9F90F861-E05B-4809-AA1E-D81763C39596}" srcOrd="0" destOrd="0" presId="urn:microsoft.com/office/officeart/2011/layout/ConvergingText"/>
    <dgm:cxn modelId="{37388415-B837-481B-ACB1-1A33D0680A13}" srcId="{5BE4DF50-5FC8-42D3-BB43-1A92939EF646}" destId="{DE9F0C3D-8A84-4686-83A2-D28BDC1E87BF}" srcOrd="1" destOrd="0" parTransId="{D0B764B0-FF0D-4770-ADB5-798F4A2B4E03}" sibTransId="{8409D5C4-0737-48EE-966E-B8956EAE0A42}"/>
    <dgm:cxn modelId="{23BAE20F-DC58-4A5A-87D4-BA90F4612D8B}" type="presOf" srcId="{D11446A0-3E28-4E93-8EB0-883A52C7478D}" destId="{D2E4B60E-7EAA-4295-9C38-2904DBEB8006}" srcOrd="0" destOrd="0" presId="urn:microsoft.com/office/officeart/2011/layout/ConvergingText"/>
    <dgm:cxn modelId="{B26DE311-9AF2-4720-890F-3EC3B2A5AD98}" srcId="{FA53028E-4CA1-4C00-873A-4A3AD85A784F}" destId="{5BE4DF50-5FC8-42D3-BB43-1A92939EF646}" srcOrd="0" destOrd="0" parTransId="{91C0ADEA-EE34-4460-9702-E4E1EB304013}" sibTransId="{7C1F0307-6AEF-4628-A433-7BDB4B21C379}"/>
    <dgm:cxn modelId="{C90F4E38-361E-472F-BEC7-0B9C928813FF}" type="presOf" srcId="{D4E37A4A-10B9-42B6-8928-0D0E511C762F}" destId="{417471AD-78B1-4016-9539-75EDC39943F4}" srcOrd="0" destOrd="0" presId="urn:microsoft.com/office/officeart/2011/layout/ConvergingText"/>
    <dgm:cxn modelId="{27D52EB0-CF30-4EE1-B004-369CC553FA3A}" type="presOf" srcId="{DE9F0C3D-8A84-4686-83A2-D28BDC1E87BF}" destId="{26BC060E-3918-4F14-B0EA-BA7F14028088}" srcOrd="0" destOrd="0" presId="urn:microsoft.com/office/officeart/2011/layout/ConvergingText"/>
    <dgm:cxn modelId="{C9A54CFD-39C2-4B9F-9577-CCC5B68FE7A1}" srcId="{5BE4DF50-5FC8-42D3-BB43-1A92939EF646}" destId="{D4E37A4A-10B9-42B6-8928-0D0E511C762F}" srcOrd="0" destOrd="0" parTransId="{E1C3050C-284A-4441-A52B-E43C61646A15}" sibTransId="{CBD280F4-03C2-401B-8CEA-AA96A2434471}"/>
    <dgm:cxn modelId="{51194661-BD0A-4ED3-92D3-2EEEE197F67C}" type="presOf" srcId="{FA53028E-4CA1-4C00-873A-4A3AD85A784F}" destId="{829AEBB5-036E-4B99-9981-6CE97E55570D}" srcOrd="0" destOrd="0" presId="urn:microsoft.com/office/officeart/2011/layout/ConvergingText"/>
    <dgm:cxn modelId="{327732F0-EF61-43A2-92C7-C7B4B345901C}" srcId="{5BE4DF50-5FC8-42D3-BB43-1A92939EF646}" destId="{D11446A0-3E28-4E93-8EB0-883A52C7478D}" srcOrd="2" destOrd="0" parTransId="{279E97B3-045E-4287-9FEF-06815CD0CB0A}" sibTransId="{4FF19F37-41FF-4B99-B005-AB57B4CAFE73}"/>
    <dgm:cxn modelId="{FC02E2FF-8F80-4892-A77E-92FD2D3F3E78}" type="presParOf" srcId="{829AEBB5-036E-4B99-9981-6CE97E55570D}" destId="{388EEFA7-635C-4E06-B6EC-1B78D4CA9F5F}" srcOrd="0" destOrd="0" presId="urn:microsoft.com/office/officeart/2011/layout/ConvergingText"/>
    <dgm:cxn modelId="{3C430454-5570-4226-956F-9D1FB9AC18D6}" type="presParOf" srcId="{388EEFA7-635C-4E06-B6EC-1B78D4CA9F5F}" destId="{F83CFF88-72C0-4910-AB28-50668FB35578}" srcOrd="0" destOrd="0" presId="urn:microsoft.com/office/officeart/2011/layout/ConvergingText"/>
    <dgm:cxn modelId="{32DCF4B3-2109-4218-8D72-757E776A6BCF}" type="presParOf" srcId="{388EEFA7-635C-4E06-B6EC-1B78D4CA9F5F}" destId="{942C9FF4-4C21-42CE-A6A2-62099E0AF1BC}" srcOrd="1" destOrd="0" presId="urn:microsoft.com/office/officeart/2011/layout/ConvergingText"/>
    <dgm:cxn modelId="{D5337FF2-F47C-48A3-BA3A-A57D84FF876C}" type="presParOf" srcId="{388EEFA7-635C-4E06-B6EC-1B78D4CA9F5F}" destId="{D5BF830F-B6D3-40DE-808D-127B4BA8D2A5}" srcOrd="2" destOrd="0" presId="urn:microsoft.com/office/officeart/2011/layout/ConvergingText"/>
    <dgm:cxn modelId="{D822FAAB-61E1-46EF-805B-958F5163213E}" type="presParOf" srcId="{388EEFA7-635C-4E06-B6EC-1B78D4CA9F5F}" destId="{92C8FF2E-38C8-46FC-9E59-1C4501851588}" srcOrd="3" destOrd="0" presId="urn:microsoft.com/office/officeart/2011/layout/ConvergingText"/>
    <dgm:cxn modelId="{BD2616EC-3E74-46ED-8C22-09802D7366EF}" type="presParOf" srcId="{388EEFA7-635C-4E06-B6EC-1B78D4CA9F5F}" destId="{6FA103D6-8DE9-41EA-B2F4-546F2EFDC8D3}" srcOrd="4" destOrd="0" presId="urn:microsoft.com/office/officeart/2011/layout/ConvergingText"/>
    <dgm:cxn modelId="{9F8F238C-9B7F-49A7-8F14-6C941E3A66DC}" type="presParOf" srcId="{388EEFA7-635C-4E06-B6EC-1B78D4CA9F5F}" destId="{975FCA73-F0E8-4153-AF30-2C3CCC3B0BF5}" srcOrd="5" destOrd="0" presId="urn:microsoft.com/office/officeart/2011/layout/ConvergingText"/>
    <dgm:cxn modelId="{C7C577D5-AB5D-4389-B1B9-FED5C80AD7C7}" type="presParOf" srcId="{388EEFA7-635C-4E06-B6EC-1B78D4CA9F5F}" destId="{95354677-4582-45AD-A4FA-12A049E22CC3}" srcOrd="6" destOrd="0" presId="urn:microsoft.com/office/officeart/2011/layout/ConvergingText"/>
    <dgm:cxn modelId="{2D187529-CED0-4B13-A9C4-30F52AC0D8E0}" type="presParOf" srcId="{388EEFA7-635C-4E06-B6EC-1B78D4CA9F5F}" destId="{D72B950A-21C7-4F12-8276-3F3DA129139D}" srcOrd="7" destOrd="0" presId="urn:microsoft.com/office/officeart/2011/layout/ConvergingText"/>
    <dgm:cxn modelId="{46167682-5DD4-489C-9661-36D99B35612C}" type="presParOf" srcId="{388EEFA7-635C-4E06-B6EC-1B78D4CA9F5F}" destId="{819C46DB-58E3-4946-8760-CE6600788CB6}" srcOrd="8" destOrd="0" presId="urn:microsoft.com/office/officeart/2011/layout/ConvergingText"/>
    <dgm:cxn modelId="{B892E53F-7803-427E-AE81-FAB5BDE4D0CC}" type="presParOf" srcId="{388EEFA7-635C-4E06-B6EC-1B78D4CA9F5F}" destId="{9D052BDF-0B47-4D91-B9BA-8B7EBB721B81}" srcOrd="9" destOrd="0" presId="urn:microsoft.com/office/officeart/2011/layout/ConvergingText"/>
    <dgm:cxn modelId="{3698A292-65FE-4E8A-A937-179AD7B4EA33}" type="presParOf" srcId="{388EEFA7-635C-4E06-B6EC-1B78D4CA9F5F}" destId="{9F90F861-E05B-4809-AA1E-D81763C39596}" srcOrd="10" destOrd="0" presId="urn:microsoft.com/office/officeart/2011/layout/ConvergingText"/>
    <dgm:cxn modelId="{6B45522B-8857-4B50-9F67-0795A01902C0}" type="presParOf" srcId="{388EEFA7-635C-4E06-B6EC-1B78D4CA9F5F}" destId="{65A6CEE1-2509-44BB-9867-B79EE9EA9A20}" srcOrd="11" destOrd="0" presId="urn:microsoft.com/office/officeart/2011/layout/ConvergingText"/>
    <dgm:cxn modelId="{25E86D98-A86A-494D-A2AC-704E9EC5D1B3}" type="presParOf" srcId="{388EEFA7-635C-4E06-B6EC-1B78D4CA9F5F}" destId="{CEB8051D-CBA0-4CC3-8D9C-8F498BE26B7B}" srcOrd="12" destOrd="0" presId="urn:microsoft.com/office/officeart/2011/layout/ConvergingText"/>
    <dgm:cxn modelId="{60B5DB70-E081-4EC6-B007-E91D0E15E1AA}" type="presParOf" srcId="{388EEFA7-635C-4E06-B6EC-1B78D4CA9F5F}" destId="{9E5354A0-95E2-4BB6-854D-2033E8F2C023}" srcOrd="13" destOrd="0" presId="urn:microsoft.com/office/officeart/2011/layout/ConvergingText"/>
    <dgm:cxn modelId="{F3A8266C-0D81-4B91-B497-3AB9F15C004A}" type="presParOf" srcId="{388EEFA7-635C-4E06-B6EC-1B78D4CA9F5F}" destId="{65A1AA1A-F0C2-4D65-8E60-99388F839B76}" srcOrd="14" destOrd="0" presId="urn:microsoft.com/office/officeart/2011/layout/ConvergingText"/>
    <dgm:cxn modelId="{12AA471A-6DA6-48AE-B545-7928E60FA716}" type="presParOf" srcId="{388EEFA7-635C-4E06-B6EC-1B78D4CA9F5F}" destId="{216FB2F9-4334-4518-B682-ADD282889D2B}" srcOrd="15" destOrd="0" presId="urn:microsoft.com/office/officeart/2011/layout/ConvergingText"/>
    <dgm:cxn modelId="{23D63E7C-0E9A-4EDB-A4DE-9BBF09195DBC}" type="presParOf" srcId="{388EEFA7-635C-4E06-B6EC-1B78D4CA9F5F}" destId="{2C187561-7089-47B1-8B2C-53012DCD0769}" srcOrd="16" destOrd="0" presId="urn:microsoft.com/office/officeart/2011/layout/ConvergingText"/>
    <dgm:cxn modelId="{71526CD2-49D8-46F9-82E7-C72D3A23113F}" type="presParOf" srcId="{388EEFA7-635C-4E06-B6EC-1B78D4CA9F5F}" destId="{A0A8E42F-4099-4760-9209-F389FDC3D315}" srcOrd="17" destOrd="0" presId="urn:microsoft.com/office/officeart/2011/layout/ConvergingText"/>
    <dgm:cxn modelId="{B3A17A13-3271-4797-AA49-1FDDB203C4EC}" type="presParOf" srcId="{388EEFA7-635C-4E06-B6EC-1B78D4CA9F5F}" destId="{B31C390E-A0E8-4875-8F4C-B51C954813E1}" srcOrd="18" destOrd="0" presId="urn:microsoft.com/office/officeart/2011/layout/ConvergingText"/>
    <dgm:cxn modelId="{B8F38051-EC71-4F6D-A8EE-C11FA8DD49D6}" type="presParOf" srcId="{388EEFA7-635C-4E06-B6EC-1B78D4CA9F5F}" destId="{587B52BD-8683-4ACD-A9A6-B22B17AFF704}" srcOrd="19" destOrd="0" presId="urn:microsoft.com/office/officeart/2011/layout/ConvergingText"/>
    <dgm:cxn modelId="{1AA26EF2-4AE0-41F3-9FFB-142EA6BBFDED}" type="presParOf" srcId="{388EEFA7-635C-4E06-B6EC-1B78D4CA9F5F}" destId="{417471AD-78B1-4016-9539-75EDC39943F4}" srcOrd="20" destOrd="0" presId="urn:microsoft.com/office/officeart/2011/layout/ConvergingText"/>
    <dgm:cxn modelId="{C27225D5-9749-49DA-89CB-4F0AAF899F02}" type="presParOf" srcId="{388EEFA7-635C-4E06-B6EC-1B78D4CA9F5F}" destId="{7AE05880-BC05-4B60-AD00-197D2E535520}" srcOrd="21" destOrd="0" presId="urn:microsoft.com/office/officeart/2011/layout/ConvergingText"/>
    <dgm:cxn modelId="{4D551651-E045-4145-8879-C1AB1DB5FE42}" type="presParOf" srcId="{388EEFA7-635C-4E06-B6EC-1B78D4CA9F5F}" destId="{F92BC252-21DD-4093-B002-95E849A2D39E}" srcOrd="22" destOrd="0" presId="urn:microsoft.com/office/officeart/2011/layout/ConvergingText"/>
    <dgm:cxn modelId="{6C9A81F2-4B95-4E44-8EA6-CE9C91AE21EE}" type="presParOf" srcId="{388EEFA7-635C-4E06-B6EC-1B78D4CA9F5F}" destId="{86D93FAC-C24B-4664-B2FF-547A513E9F99}" srcOrd="23" destOrd="0" presId="urn:microsoft.com/office/officeart/2011/layout/ConvergingText"/>
    <dgm:cxn modelId="{AA7BB212-4484-4E9F-853C-079BA8F7AA29}" type="presParOf" srcId="{388EEFA7-635C-4E06-B6EC-1B78D4CA9F5F}" destId="{D5B91205-C8C2-4D17-ADFD-A0BC1D8F955A}" srcOrd="24" destOrd="0" presId="urn:microsoft.com/office/officeart/2011/layout/ConvergingText"/>
    <dgm:cxn modelId="{5F61BB4C-C6CE-4D65-891F-06B00A18790B}" type="presParOf" srcId="{388EEFA7-635C-4E06-B6EC-1B78D4CA9F5F}" destId="{E7D73DC2-40E7-49BF-83EA-773F85CAB367}" srcOrd="25" destOrd="0" presId="urn:microsoft.com/office/officeart/2011/layout/ConvergingText"/>
    <dgm:cxn modelId="{BAA1E15C-9A70-4F57-B925-EE7E82A8C4BF}" type="presParOf" srcId="{388EEFA7-635C-4E06-B6EC-1B78D4CA9F5F}" destId="{01EBD0F5-1FB2-46A4-A0C1-6D50212F7A69}" srcOrd="26" destOrd="0" presId="urn:microsoft.com/office/officeart/2011/layout/ConvergingText"/>
    <dgm:cxn modelId="{9089966E-0BD4-429E-82D7-F31DCB276FBF}" type="presParOf" srcId="{388EEFA7-635C-4E06-B6EC-1B78D4CA9F5F}" destId="{1FAAE60F-6346-4068-9E9B-E38E4DB7C209}" srcOrd="27" destOrd="0" presId="urn:microsoft.com/office/officeart/2011/layout/ConvergingText"/>
    <dgm:cxn modelId="{80DF1F64-7ED3-42EB-80B6-DF9F2928AF6D}" type="presParOf" srcId="{388EEFA7-635C-4E06-B6EC-1B78D4CA9F5F}" destId="{26BC060E-3918-4F14-B0EA-BA7F14028088}" srcOrd="28" destOrd="0" presId="urn:microsoft.com/office/officeart/2011/layout/ConvergingText"/>
    <dgm:cxn modelId="{3E4C3B34-4BE6-4D29-9F80-7099FE76F6C5}" type="presParOf" srcId="{388EEFA7-635C-4E06-B6EC-1B78D4CA9F5F}" destId="{2AD72F8B-F2D1-442A-8A2D-CE7EC52A448B}" srcOrd="29" destOrd="0" presId="urn:microsoft.com/office/officeart/2011/layout/ConvergingText"/>
    <dgm:cxn modelId="{9FD00333-C4C6-4FBB-85AA-C97604562555}" type="presParOf" srcId="{388EEFA7-635C-4E06-B6EC-1B78D4CA9F5F}" destId="{4ACE8704-5A5A-481B-8F3B-F3CB77D2F5C1}" srcOrd="30" destOrd="0" presId="urn:microsoft.com/office/officeart/2011/layout/ConvergingText"/>
    <dgm:cxn modelId="{2B6E410A-047D-4A8A-B05C-77EF5FAAB4F1}" type="presParOf" srcId="{388EEFA7-635C-4E06-B6EC-1B78D4CA9F5F}" destId="{BEF43F47-45CA-410B-9C09-1FDD350A46B4}" srcOrd="31" destOrd="0" presId="urn:microsoft.com/office/officeart/2011/layout/ConvergingText"/>
    <dgm:cxn modelId="{59508AE8-52A5-4FC3-89E9-B595AEB8BF6D}" type="presParOf" srcId="{388EEFA7-635C-4E06-B6EC-1B78D4CA9F5F}" destId="{65915456-3BF9-4DBC-9475-44483B93FBE0}" srcOrd="32" destOrd="0" presId="urn:microsoft.com/office/officeart/2011/layout/ConvergingText"/>
    <dgm:cxn modelId="{EEB46AFB-CC4C-4468-9B00-3A078F0AF40A}" type="presParOf" srcId="{388EEFA7-635C-4E06-B6EC-1B78D4CA9F5F}" destId="{0387B210-1FD6-4453-B2CE-948C19D14EEB}" srcOrd="33" destOrd="0" presId="urn:microsoft.com/office/officeart/2011/layout/ConvergingText"/>
    <dgm:cxn modelId="{3C049473-B908-4CBB-81E9-E0F07F554B6C}" type="presParOf" srcId="{388EEFA7-635C-4E06-B6EC-1B78D4CA9F5F}" destId="{05558EAF-023B-415D-9023-0B443F10298A}" srcOrd="34" destOrd="0" presId="urn:microsoft.com/office/officeart/2011/layout/ConvergingText"/>
    <dgm:cxn modelId="{F2740A61-BABA-48F8-9675-EE7F50AFB6B0}" type="presParOf" srcId="{388EEFA7-635C-4E06-B6EC-1B78D4CA9F5F}" destId="{909114FD-2E0B-405B-B697-92A632B95890}" srcOrd="35" destOrd="0" presId="urn:microsoft.com/office/officeart/2011/layout/ConvergingText"/>
    <dgm:cxn modelId="{3BC522D7-D332-492D-BB66-992EF2C0D7F8}" type="presParOf" srcId="{388EEFA7-635C-4E06-B6EC-1B78D4CA9F5F}" destId="{D2E4B60E-7EAA-4295-9C38-2904DBEB8006}" srcOrd="36" destOrd="0" presId="urn:microsoft.com/office/officeart/2011/layout/ConvergingTex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3CFF88-72C0-4910-AB28-50668FB35578}">
      <dsp:nvSpPr>
        <dsp:cNvPr id="0" name=""/>
        <dsp:cNvSpPr/>
      </dsp:nvSpPr>
      <dsp:spPr>
        <a:xfrm>
          <a:off x="8366907" y="2744992"/>
          <a:ext cx="219318" cy="2193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2C9FF4-4C21-42CE-A6A2-62099E0AF1BC}">
      <dsp:nvSpPr>
        <dsp:cNvPr id="0" name=""/>
        <dsp:cNvSpPr/>
      </dsp:nvSpPr>
      <dsp:spPr>
        <a:xfrm>
          <a:off x="7964950" y="2744992"/>
          <a:ext cx="219318" cy="2193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BF830F-B6D3-40DE-808D-127B4BA8D2A5}">
      <dsp:nvSpPr>
        <dsp:cNvPr id="0" name=""/>
        <dsp:cNvSpPr/>
      </dsp:nvSpPr>
      <dsp:spPr>
        <a:xfrm>
          <a:off x="7562994" y="2744992"/>
          <a:ext cx="219318" cy="2193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C8FF2E-38C8-46FC-9E59-1C4501851588}">
      <dsp:nvSpPr>
        <dsp:cNvPr id="0" name=""/>
        <dsp:cNvSpPr/>
      </dsp:nvSpPr>
      <dsp:spPr>
        <a:xfrm>
          <a:off x="7161801" y="2744992"/>
          <a:ext cx="219318" cy="2193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A103D6-8DE9-41EA-B2F4-546F2EFDC8D3}">
      <dsp:nvSpPr>
        <dsp:cNvPr id="0" name=""/>
        <dsp:cNvSpPr/>
      </dsp:nvSpPr>
      <dsp:spPr>
        <a:xfrm>
          <a:off x="6759845" y="2744992"/>
          <a:ext cx="219318" cy="2193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5FCA73-F0E8-4153-AF30-2C3CCC3B0BF5}">
      <dsp:nvSpPr>
        <dsp:cNvPr id="0" name=""/>
        <dsp:cNvSpPr/>
      </dsp:nvSpPr>
      <dsp:spPr>
        <a:xfrm>
          <a:off x="6138570" y="2635335"/>
          <a:ext cx="438637" cy="4389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354677-4582-45AD-A4FA-12A049E22CC3}">
      <dsp:nvSpPr>
        <dsp:cNvPr id="0" name=""/>
        <dsp:cNvSpPr/>
      </dsp:nvSpPr>
      <dsp:spPr>
        <a:xfrm>
          <a:off x="8009272" y="2291934"/>
          <a:ext cx="219318" cy="2193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2B950A-21C7-4F12-8276-3F3DA129139D}">
      <dsp:nvSpPr>
        <dsp:cNvPr id="0" name=""/>
        <dsp:cNvSpPr/>
      </dsp:nvSpPr>
      <dsp:spPr>
        <a:xfrm>
          <a:off x="8009272" y="3201298"/>
          <a:ext cx="219318" cy="2193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9C46DB-58E3-4946-8760-CE6600788CB6}">
      <dsp:nvSpPr>
        <dsp:cNvPr id="0" name=""/>
        <dsp:cNvSpPr/>
      </dsp:nvSpPr>
      <dsp:spPr>
        <a:xfrm>
          <a:off x="8204901" y="2488884"/>
          <a:ext cx="219318" cy="2193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052BDF-0B47-4D91-B9BA-8B7EBB721B81}">
      <dsp:nvSpPr>
        <dsp:cNvPr id="0" name=""/>
        <dsp:cNvSpPr/>
      </dsp:nvSpPr>
      <dsp:spPr>
        <a:xfrm>
          <a:off x="8217892" y="3005429"/>
          <a:ext cx="219318" cy="2193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90F861-E05B-4809-AA1E-D81763C39596}">
      <dsp:nvSpPr>
        <dsp:cNvPr id="0" name=""/>
        <dsp:cNvSpPr/>
      </dsp:nvSpPr>
      <dsp:spPr>
        <a:xfrm>
          <a:off x="3736000" y="1744367"/>
          <a:ext cx="2220695" cy="2220925"/>
        </a:xfrm>
        <a:prstGeom prst="ellipse">
          <a:avLst/>
        </a:prstGeom>
        <a:solidFill>
          <a:srgbClr val="F71A03">
            <a:alpha val="74902"/>
          </a:srgbClr>
        </a:solidFill>
        <a:ln w="25400" cap="flat" cmpd="sng" algn="ctr">
          <a:solidFill>
            <a:srgbClr val="F71A0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400" b="1" i="1" kern="1200" dirty="0" smtClean="0">
              <a:solidFill>
                <a:schemeClr val="tx1"/>
              </a:solidFill>
            </a:rPr>
            <a:t>Minskad övergödning genom stärkt lokalt åtgärdsarbete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400" b="1" i="1" kern="1200" dirty="0" smtClean="0">
              <a:solidFill>
                <a:schemeClr val="tx1"/>
              </a:solidFill>
            </a:rPr>
            <a:t>SOU –klar feb 2020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200" b="1" i="1" kern="1200" dirty="0" smtClean="0">
              <a:solidFill>
                <a:schemeClr val="tx1"/>
              </a:solidFill>
            </a:rPr>
            <a:t>Miljö- och Energidepartementet</a:t>
          </a:r>
          <a:endParaRPr lang="sv-SE" sz="1200" b="1" i="1" kern="1200" dirty="0">
            <a:solidFill>
              <a:schemeClr val="tx1"/>
            </a:solidFill>
          </a:endParaRPr>
        </a:p>
      </dsp:txBody>
      <dsp:txXfrm>
        <a:off x="4061213" y="2069614"/>
        <a:ext cx="1570269" cy="1570431"/>
      </dsp:txXfrm>
    </dsp:sp>
    <dsp:sp modelId="{65A6CEE1-2509-44BB-9867-B79EE9EA9A20}">
      <dsp:nvSpPr>
        <dsp:cNvPr id="0" name=""/>
        <dsp:cNvSpPr/>
      </dsp:nvSpPr>
      <dsp:spPr>
        <a:xfrm>
          <a:off x="3570174" y="1554631"/>
          <a:ext cx="438637" cy="438990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B8051D-CBA0-4CC3-8D9C-8F498BE26B7B}">
      <dsp:nvSpPr>
        <dsp:cNvPr id="0" name=""/>
        <dsp:cNvSpPr/>
      </dsp:nvSpPr>
      <dsp:spPr>
        <a:xfrm>
          <a:off x="3164586" y="1152128"/>
          <a:ext cx="219318" cy="219315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5354A0-95E2-4BB6-854D-2033E8F2C023}">
      <dsp:nvSpPr>
        <dsp:cNvPr id="0" name=""/>
        <dsp:cNvSpPr/>
      </dsp:nvSpPr>
      <dsp:spPr>
        <a:xfrm>
          <a:off x="2675430" y="936783"/>
          <a:ext cx="219318" cy="219315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A1AA1A-F0C2-4D65-8E60-99388F839B76}">
      <dsp:nvSpPr>
        <dsp:cNvPr id="0" name=""/>
        <dsp:cNvSpPr/>
      </dsp:nvSpPr>
      <dsp:spPr>
        <a:xfrm>
          <a:off x="2109669" y="827125"/>
          <a:ext cx="219318" cy="219315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6FB2F9-4334-4518-B682-ADD282889D2B}">
      <dsp:nvSpPr>
        <dsp:cNvPr id="0" name=""/>
        <dsp:cNvSpPr/>
      </dsp:nvSpPr>
      <dsp:spPr>
        <a:xfrm>
          <a:off x="1470751" y="827125"/>
          <a:ext cx="219318" cy="219315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187561-7089-47B1-8B2C-53012DCD0769}">
      <dsp:nvSpPr>
        <dsp:cNvPr id="0" name=""/>
        <dsp:cNvSpPr/>
      </dsp:nvSpPr>
      <dsp:spPr>
        <a:xfrm>
          <a:off x="937061" y="827125"/>
          <a:ext cx="219318" cy="219315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A8E42F-4099-4760-9209-F389FDC3D315}">
      <dsp:nvSpPr>
        <dsp:cNvPr id="0" name=""/>
        <dsp:cNvSpPr/>
      </dsp:nvSpPr>
      <dsp:spPr>
        <a:xfrm>
          <a:off x="356273" y="827125"/>
          <a:ext cx="219318" cy="219315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7471AD-78B1-4016-9539-75EDC39943F4}">
      <dsp:nvSpPr>
        <dsp:cNvPr id="0" name=""/>
        <dsp:cNvSpPr/>
      </dsp:nvSpPr>
      <dsp:spPr>
        <a:xfrm>
          <a:off x="42360" y="47199"/>
          <a:ext cx="4452791" cy="227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800" kern="1200" dirty="0" smtClean="0"/>
            <a:t>Styrmedel för ökat lokalt åtgärdsarbete</a:t>
          </a:r>
          <a:endParaRPr lang="sv-SE" sz="1800" kern="1200" dirty="0"/>
        </a:p>
      </dsp:txBody>
      <dsp:txXfrm>
        <a:off x="42360" y="47199"/>
        <a:ext cx="4452791" cy="227925"/>
      </dsp:txXfrm>
    </dsp:sp>
    <dsp:sp modelId="{7AE05880-BC05-4B60-AD00-197D2E535520}">
      <dsp:nvSpPr>
        <dsp:cNvPr id="0" name=""/>
        <dsp:cNvSpPr/>
      </dsp:nvSpPr>
      <dsp:spPr>
        <a:xfrm>
          <a:off x="3114725" y="2635335"/>
          <a:ext cx="438637" cy="4389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2BC252-21DD-4093-B002-95E849A2D39E}">
      <dsp:nvSpPr>
        <dsp:cNvPr id="0" name=""/>
        <dsp:cNvSpPr/>
      </dsp:nvSpPr>
      <dsp:spPr>
        <a:xfrm>
          <a:off x="2556872" y="2727813"/>
          <a:ext cx="219318" cy="2193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D93FAC-C24B-4664-B2FF-547A513E9F99}">
      <dsp:nvSpPr>
        <dsp:cNvPr id="0" name=""/>
        <dsp:cNvSpPr/>
      </dsp:nvSpPr>
      <dsp:spPr>
        <a:xfrm>
          <a:off x="2043720" y="2727813"/>
          <a:ext cx="219318" cy="2193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B91205-C8C2-4D17-ADFD-A0BC1D8F955A}">
      <dsp:nvSpPr>
        <dsp:cNvPr id="0" name=""/>
        <dsp:cNvSpPr/>
      </dsp:nvSpPr>
      <dsp:spPr>
        <a:xfrm>
          <a:off x="1494214" y="2727813"/>
          <a:ext cx="219318" cy="2193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D73DC2-40E7-49BF-83EA-773F85CAB367}">
      <dsp:nvSpPr>
        <dsp:cNvPr id="0" name=""/>
        <dsp:cNvSpPr/>
      </dsp:nvSpPr>
      <dsp:spPr>
        <a:xfrm>
          <a:off x="944106" y="2727813"/>
          <a:ext cx="219318" cy="2193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EBD0F5-1FB2-46A4-A0C1-6D50212F7A69}">
      <dsp:nvSpPr>
        <dsp:cNvPr id="0" name=""/>
        <dsp:cNvSpPr/>
      </dsp:nvSpPr>
      <dsp:spPr>
        <a:xfrm>
          <a:off x="357646" y="2727813"/>
          <a:ext cx="219318" cy="2193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BC060E-3918-4F14-B0EA-BA7F14028088}">
      <dsp:nvSpPr>
        <dsp:cNvPr id="0" name=""/>
        <dsp:cNvSpPr/>
      </dsp:nvSpPr>
      <dsp:spPr>
        <a:xfrm>
          <a:off x="140255" y="2062475"/>
          <a:ext cx="3405085" cy="2413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800" kern="1200" dirty="0" smtClean="0"/>
            <a:t>Förstärkning av lokalt arbete –hur</a:t>
          </a:r>
          <a:r>
            <a:rPr lang="sv-SE" sz="2000" kern="1200" dirty="0" smtClean="0"/>
            <a:t>?</a:t>
          </a:r>
          <a:endParaRPr lang="sv-SE" sz="2000" kern="1200" dirty="0"/>
        </a:p>
      </dsp:txBody>
      <dsp:txXfrm>
        <a:off x="140255" y="2062475"/>
        <a:ext cx="3405085" cy="241381"/>
      </dsp:txXfrm>
    </dsp:sp>
    <dsp:sp modelId="{2AD72F8B-F2D1-442A-8A2D-CE7EC52A448B}">
      <dsp:nvSpPr>
        <dsp:cNvPr id="0" name=""/>
        <dsp:cNvSpPr/>
      </dsp:nvSpPr>
      <dsp:spPr>
        <a:xfrm>
          <a:off x="3570174" y="3698003"/>
          <a:ext cx="438637" cy="438990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CE8704-5A5A-481B-8F3B-F3CB77D2F5C1}">
      <dsp:nvSpPr>
        <dsp:cNvPr id="0" name=""/>
        <dsp:cNvSpPr/>
      </dsp:nvSpPr>
      <dsp:spPr>
        <a:xfrm>
          <a:off x="3288957" y="4144930"/>
          <a:ext cx="219318" cy="219315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F43F47-45CA-410B-9C09-1FDD350A46B4}">
      <dsp:nvSpPr>
        <dsp:cNvPr id="0" name=""/>
        <dsp:cNvSpPr/>
      </dsp:nvSpPr>
      <dsp:spPr>
        <a:xfrm>
          <a:off x="2828806" y="4308429"/>
          <a:ext cx="219318" cy="219315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915456-3BF9-4DBC-9475-44483B93FBE0}">
      <dsp:nvSpPr>
        <dsp:cNvPr id="0" name=""/>
        <dsp:cNvSpPr/>
      </dsp:nvSpPr>
      <dsp:spPr>
        <a:xfrm>
          <a:off x="2193458" y="4380437"/>
          <a:ext cx="219318" cy="219315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87B210-1FD6-4453-B2CE-948C19D14EEB}">
      <dsp:nvSpPr>
        <dsp:cNvPr id="0" name=""/>
        <dsp:cNvSpPr/>
      </dsp:nvSpPr>
      <dsp:spPr>
        <a:xfrm>
          <a:off x="1567051" y="4380437"/>
          <a:ext cx="219318" cy="219315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558EAF-023B-415D-9023-0B443F10298A}">
      <dsp:nvSpPr>
        <dsp:cNvPr id="0" name=""/>
        <dsp:cNvSpPr/>
      </dsp:nvSpPr>
      <dsp:spPr>
        <a:xfrm>
          <a:off x="980376" y="4380437"/>
          <a:ext cx="219318" cy="219315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9114FD-2E0B-405B-B697-92A632B95890}">
      <dsp:nvSpPr>
        <dsp:cNvPr id="0" name=""/>
        <dsp:cNvSpPr/>
      </dsp:nvSpPr>
      <dsp:spPr>
        <a:xfrm>
          <a:off x="360041" y="4380437"/>
          <a:ext cx="219318" cy="219315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E4B60E-7EAA-4295-9C38-2904DBEB8006}">
      <dsp:nvSpPr>
        <dsp:cNvPr id="0" name=""/>
        <dsp:cNvSpPr/>
      </dsp:nvSpPr>
      <dsp:spPr>
        <a:xfrm>
          <a:off x="7218" y="3623386"/>
          <a:ext cx="3859373" cy="2457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800" kern="1200" dirty="0" smtClean="0"/>
            <a:t>Hushållning av  näringsämnen (fosfor)</a:t>
          </a:r>
          <a:endParaRPr lang="sv-SE" sz="1800" kern="1200" dirty="0"/>
        </a:p>
      </dsp:txBody>
      <dsp:txXfrm>
        <a:off x="7218" y="3623386"/>
        <a:ext cx="3859373" cy="2457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onvergingText">
  <dgm:title val="Konvergerande text"/>
  <dgm:desc val="Kan användas för att illustrera flera steg eller delar som tillsammans bildar en helhet. Är begränsad till en figur på nivå 1 som innehåller text och högst fem figurer på nivå 2."/>
  <dgm:catLst>
    <dgm:cat type="process" pri="6500"/>
    <dgm:cat type="officeonline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clrData>
  <dgm:layoutNode name="Name0">
    <dgm:varLst>
      <dgm:chMax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vertAlign" val="mid"/>
          <dgm:param type="nodeVertAlign" val="mid"/>
          <dgm:param type="horzAlign" val="ctr"/>
        </dgm:alg>
      </dgm:if>
      <dgm:else name="Name3">
        <dgm:alg type="lin">
          <dgm:param type="linDir" val="fromR"/>
          <dgm:param type="vertAlign" val="mid"/>
          <dgm:param type="nodeVertAlign" val="mid"/>
          <dgm:param type="horzAlign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Child1" op="equ" val="65"/>
      <dgm:constr type="primFontSz" for="des" forName="Child2" refType="primFontSz" refFor="des" refForName="Child1" op="equ"/>
      <dgm:constr type="primFontSz" for="des" forName="Child3" refType="primFontSz" refFor="des" refForName="Child1" op="equ"/>
      <dgm:constr type="primFontSz" for="des" forName="Child4" refType="primFontSz" refFor="des" refForName="Child1" op="equ"/>
      <dgm:constr type="primFontSz" for="des" forName="Child5" refType="primFontSz" refFor="des" refForName="Child1" op="equ"/>
      <dgm:constr type="primFontSz" for="des" forName="Child1" refType="primFontSz" refFor="des" refForName="Parent" op="lte"/>
      <dgm:constr type="primFontSz" for="des" forName="Child2" refType="primFontSz" refFor="des" refForName="Parent" op="lte"/>
      <dgm:constr type="primFontSz" for="des" forName="Child3" refType="primFontSz" refFor="des" refForName="Parent" op="lte"/>
      <dgm:constr type="primFontSz" for="des" forName="Child4" refType="primFontSz" refFor="des" refForName="Parent" op="lte"/>
      <dgm:constr type="primFontSz" for="des" forName="Child5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choose name="Name4">
          <dgm:if name="Name5" func="var" arg="dir" op="equ" val="norm">
            <dgm:choose name="Name6">
              <dgm:if name="Name7" axis="ch" ptType="node" func="cnt" op="equ" val="0">
                <dgm:alg type="composite">
                  <dgm:param type="ar" val="2.1059"/>
                </dgm:alg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 fact="0.4749"/>
                  <dgm:constr type="h" for="ch" forName="Parent" refType="h"/>
                  <dgm:constr type="l" for="ch" forName="ParentAccent1" refType="w" fact="0.9531"/>
                  <dgm:constr type="t" for="ch" forName="ParentAccent1" refType="h" fact="0.4506"/>
                  <dgm:constr type="w" for="ch" forName="ParentAccent1" refType="w" fact="0.0469"/>
                  <dgm:constr type="h" for="ch" forName="ParentAccent1" refType="h" fact="0.0988"/>
                  <dgm:constr type="l" for="ch" forName="ParentAccent2" refType="w" fact="0.8734"/>
                  <dgm:constr type="t" for="ch" forName="ParentAccent2" refType="h" fact="0.4506"/>
                  <dgm:constr type="w" for="ch" forName="ParentAccent2" refType="w" fact="0.0469"/>
                  <dgm:constr type="h" for="ch" forName="ParentAccent2" refType="h" fact="0.0988"/>
                  <dgm:constr type="l" for="ch" forName="ParentAccent3" refType="w" fact="0.7937"/>
                  <dgm:constr type="t" for="ch" forName="ParentAccent3" refType="h" fact="0.4506"/>
                  <dgm:constr type="w" for="ch" forName="ParentAccent3" refType="w" fact="0.0469"/>
                  <dgm:constr type="h" for="ch" forName="ParentAccent3" refType="h" fact="0.0988"/>
                  <dgm:constr type="l" for="ch" forName="ParentAccent4" refType="w" fact="0.714"/>
                  <dgm:constr type="t" for="ch" forName="ParentAccent4" refType="h" fact="0.4506"/>
                  <dgm:constr type="w" for="ch" forName="ParentAccent4" refType="w" fact="0.0469"/>
                  <dgm:constr type="h" for="ch" forName="ParentAccent4" refType="h" fact="0.0988"/>
                  <dgm:constr type="l" for="ch" forName="ParentAccent5" refType="w" fact="0.6343"/>
                  <dgm:constr type="t" for="ch" forName="ParentAccent5" refType="h" fact="0.4506"/>
                  <dgm:constr type="w" for="ch" forName="ParentAccent5" refType="w" fact="0.0469"/>
                  <dgm:constr type="h" for="ch" forName="ParentAccent5" refType="h" fact="0.0988"/>
                  <dgm:constr type="l" for="ch" forName="ParentAccent6" refType="w" fact="0.5076"/>
                  <dgm:constr type="t" for="ch" forName="ParentAccent6" refType="h" fact="0.4012"/>
                  <dgm:constr type="w" for="ch" forName="ParentAccent6" refType="w" fact="0.0939"/>
                  <dgm:constr type="h" for="ch" forName="ParentAccent6" refType="h" fact="0.1976"/>
                  <dgm:constr type="l" for="ch" forName="ParentAccent7" refType="w" fact="0.8766"/>
                  <dgm:constr type="t" for="ch" forName="ParentAccent7" refType="h" fact="0.2465"/>
                  <dgm:constr type="w" for="ch" forName="ParentAccent7" refType="w" fact="0.0469"/>
                  <dgm:constr type="h" for="ch" forName="ParentAccent7" refType="h" fact="0.0988"/>
                  <dgm:constr type="l" for="ch" forName="ParentAccent8" refType="w" fact="0.8766"/>
                  <dgm:constr type="t" for="ch" forName="ParentAccent8" refType="h" fact="0.6562"/>
                  <dgm:constr type="w" for="ch" forName="ParentAccent8" refType="w" fact="0.0469"/>
                  <dgm:constr type="h" for="ch" forName="ParentAccent8" refType="h" fact="0.0988"/>
                  <dgm:constr type="l" for="ch" forName="ParentAccent9" refType="w" fact="0.9185"/>
                  <dgm:constr type="t" for="ch" forName="ParentAccent9" refType="h" fact="0.3353"/>
                  <dgm:constr type="w" for="ch" forName="ParentAccent9" refType="w" fact="0.0469"/>
                  <dgm:constr type="h" for="ch" forName="ParentAccent9" refType="h" fact="0.0988"/>
                  <dgm:constr type="l" for="ch" forName="ParentAccent10" refType="w" fact="0.9213"/>
                  <dgm:constr type="t" for="ch" forName="ParentAccent10" refType="h" fact="0.5679"/>
                  <dgm:constr type="w" for="ch" forName="ParentAccent10" refType="w" fact="0.0469"/>
                  <dgm:constr type="h" for="ch" forName="ParentAccent10" refType="h" fact="0.0988"/>
                </dgm:constrLst>
              </dgm:if>
              <dgm:if name="Name8" axis="ch" ptType="node" func="cnt" op="equ" val="1">
                <dgm:alg type="composite">
                  <dgm:param type="ar" val="3.4411"/>
                </dgm:alg>
                <dgm:constrLst>
                  <dgm:constr type="l" for="ch" forName="Child1Accent1" refType="w" fact="0.284"/>
                  <dgm:constr type="t" for="ch" forName="Child1Accent1" refType="h" fact="0.4012"/>
                  <dgm:constr type="w" for="ch" forName="Child1Accent1" refType="w" fact="0.0574"/>
                  <dgm:constr type="h" for="ch" forName="Child1Accent1" refType="h" fact="0.1976"/>
                  <dgm:constr type="l" for="ch" forName="Child1Accent2" refType="w" fact="0.2272"/>
                  <dgm:constr type="t" for="ch" forName="Child1Accent2" refType="h" fact="0.4506"/>
                  <dgm:constr type="w" for="ch" forName="Child1Accent2" refType="w" fact="0.0287"/>
                  <dgm:constr type="h" for="ch" forName="Child1Accent2" refType="h" fact="0.0988"/>
                  <dgm:constr type="l" for="ch" forName="Child1Accent3" refType="w" fact="0.1705"/>
                  <dgm:constr type="t" for="ch" forName="Child1Accent3" refType="h" fact="0.4506"/>
                  <dgm:constr type="w" for="ch" forName="Child1Accent3" refType="w" fact="0.0287"/>
                  <dgm:constr type="h" for="ch" forName="Child1Accent3" refType="h" fact="0.0988"/>
                  <dgm:constr type="l" for="ch" forName="Child1Accent4" refType="w" fact="0.1137"/>
                  <dgm:constr type="t" for="ch" forName="Child1Accent4" refType="h" fact="0.4506"/>
                  <dgm:constr type="w" for="ch" forName="Child1Accent4" refType="w" fact="0.0287"/>
                  <dgm:constr type="h" for="ch" forName="Child1Accent4" refType="h" fact="0.0988"/>
                  <dgm:constr type="l" for="ch" forName="Child1Accent5" refType="w" fact="0.057"/>
                  <dgm:constr type="t" for="ch" forName="Child1Accent5" refType="h" fact="0.4506"/>
                  <dgm:constr type="w" for="ch" forName="Child1Accent5" refType="w" fact="0.0287"/>
                  <dgm:constr type="h" for="ch" forName="Child1Accent5" refType="h" fact="0.0988"/>
                  <dgm:constr type="l" for="ch" forName="Child1Accent6" refType="w" fact="0.0002"/>
                  <dgm:constr type="t" for="ch" forName="Child1Accent6" refType="h" fact="0.4506"/>
                  <dgm:constr type="w" for="ch" forName="Child1Accent6" refType="w" fact="0.0287"/>
                  <dgm:constr type="h" for="ch" forName="Child1Accent6" refType="h" fact="0.0988"/>
                  <dgm:constr type="l" for="ch" forName="Child1Accent7" refType="w" fact="0"/>
                  <dgm:constr type="t" for="ch" forName="Child1Accent7" refType="h" fact="0"/>
                  <dgm:constr type="w" for="ch" forName="Child1Accent7" refType="w" fact="0"/>
                  <dgm:constr type="h" for="ch" forName="Child1Accent7" refType="h" fact="0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ParentAccent1" refType="w" fact="0.9713"/>
                  <dgm:constr type="t" for="ch" forName="ParentAccent1" refType="h" fact="0.4506"/>
                  <dgm:constr type="w" for="ch" forName="ParentAccent1" refType="w" fact="0.0287"/>
                  <dgm:constr type="h" for="ch" forName="ParentAccent1" refType="h" fact="0.0988"/>
                  <dgm:constr type="l" for="ch" forName="ParentAccent2" refType="w" fact="0.9187"/>
                  <dgm:constr type="t" for="ch" forName="ParentAccent2" refType="h" fact="0.4506"/>
                  <dgm:constr type="w" for="ch" forName="ParentAccent2" refType="w" fact="0.0287"/>
                  <dgm:constr type="h" for="ch" forName="ParentAccent2" refType="h" fact="0.0988"/>
                  <dgm:constr type="l" for="ch" forName="ParentAccent3" refType="w" fact="0.8661"/>
                  <dgm:constr type="t" for="ch" forName="ParentAccent3" refType="h" fact="0.4506"/>
                  <dgm:constr type="w" for="ch" forName="ParentAccent3" refType="w" fact="0.0287"/>
                  <dgm:constr type="h" for="ch" forName="ParentAccent3" refType="h" fact="0.0988"/>
                  <dgm:constr type="l" for="ch" forName="ParentAccent4" refType="w" fact="0.8136"/>
                  <dgm:constr type="t" for="ch" forName="ParentAccent4" refType="h" fact="0.4506"/>
                  <dgm:constr type="w" for="ch" forName="ParentAccent4" refType="w" fact="0.0287"/>
                  <dgm:constr type="h" for="ch" forName="ParentAccent4" refType="h" fact="0.0988"/>
                  <dgm:constr type="l" for="ch" forName="ParentAccent5" refType="w" fact="0.761"/>
                  <dgm:constr type="t" for="ch" forName="ParentAccent5" refType="h" fact="0.4506"/>
                  <dgm:constr type="w" for="ch" forName="ParentAccent5" refType="w" fact="0.0287"/>
                  <dgm:constr type="h" for="ch" forName="ParentAccent5" refType="h" fact="0.0988"/>
                  <dgm:constr type="l" for="ch" forName="ParentAccent6" refType="w" fact="0.6797"/>
                  <dgm:constr type="t" for="ch" forName="ParentAccent6" refType="h" fact="0.4012"/>
                  <dgm:constr type="w" for="ch" forName="ParentAccent6" refType="w" fact="0.0574"/>
                  <dgm:constr type="h" for="ch" forName="ParentAccent6" refType="h" fact="0.1976"/>
                  <dgm:constr type="l" for="ch" forName="ParentAccent7" refType="w" fact="0.9245"/>
                  <dgm:constr type="t" for="ch" forName="ParentAccent7" refType="h" fact="0.2465"/>
                  <dgm:constr type="w" for="ch" forName="ParentAccent7" refType="w" fact="0.0287"/>
                  <dgm:constr type="h" for="ch" forName="ParentAccent7" refType="h" fact="0.0988"/>
                  <dgm:constr type="l" for="ch" forName="ParentAccent8" refType="w" fact="0.9245"/>
                  <dgm:constr type="t" for="ch" forName="ParentAccent8" refType="h" fact="0.6562"/>
                  <dgm:constr type="w" for="ch" forName="ParentAccent8" refType="w" fact="0.0287"/>
                  <dgm:constr type="h" for="ch" forName="ParentAccent8" refType="h" fact="0.0988"/>
                  <dgm:constr type="l" for="ch" forName="ParentAccent9" refType="w" fact="0.9501"/>
                  <dgm:constr type="t" for="ch" forName="ParentAccent9" refType="h" fact="0.3353"/>
                  <dgm:constr type="w" for="ch" forName="ParentAccent9" refType="w" fact="0.0287"/>
                  <dgm:constr type="h" for="ch" forName="ParentAccent9" refType="h" fact="0.0988"/>
                  <dgm:constr type="l" for="ch" forName="ParentAccent10" refType="w" fact="0.9518"/>
                  <dgm:constr type="t" for="ch" forName="ParentAccent10" refType="h" fact="0.5679"/>
                  <dgm:constr type="w" for="ch" forName="ParentAccent10" refType="w" fact="0.0287"/>
                  <dgm:constr type="h" for="ch" forName="ParentAccent10" refType="h" fact="0.0988"/>
                  <dgm:constr type="l" for="ch" forName="Child1" refType="w" fact="0"/>
                  <dgm:constr type="t" for="ch" forName="Child1" refType="h" fact="0.1978"/>
                  <dgm:constr type="w" for="ch" forName="Child1" refType="w" fact="0.2544"/>
                  <dgm:constr type="h" for="ch" forName="Child1" refType="h" fact="0.2541"/>
                  <dgm:constr type="l" for="ch" forName="Parent" refType="w" fact="0.3653"/>
                  <dgm:constr type="t" for="ch" forName="Parent" refType="h" fact="0"/>
                  <dgm:constr type="w" for="ch" forName="Parent" refType="w" fact="0.2906"/>
                  <dgm:constr type="h" for="ch" forName="Parent" refType="h"/>
                </dgm:constrLst>
              </dgm:if>
              <dgm:if name="Name9" axis="ch" ptType="node" func="cnt" op="equ" val="2">
                <dgm:alg type="composite">
                  <dgm:param type="ar" val="2.1185"/>
                </dgm:alg>
                <dgm:constrLst>
                  <dgm:constr type="l" for="ch" forName="Child1Accent1" refType="w" fact="0.3436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l" for="ch" forName="Child1Accent2" refType="w" fact="0.3068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l" for="ch" forName="Child1Accent3" refType="w" fact="0.245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l" for="ch" forName="Child1Accent4" refType="w" fact="0.1842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l" for="ch" forName="Child1Accent5" refType="w" fact="0.1229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l" for="ch" forName="Child1Accent6" refType="w" fact="0.061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l" for="ch" forName="Child1Accent7" refType="w" fact="0.0002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2Accent1" refType="w" fact="0.3436"/>
                  <dgm:constr type="t" for="ch" forName="Child2Accent1" refType="h" fact="0.8153"/>
                  <dgm:constr type="w" for="ch" forName="Child2Accent1" refType="w" fact="0.0574"/>
                  <dgm:constr type="h" for="ch" forName="Child2Accent1" refType="h" fact="0.1217"/>
                  <dgm:constr type="l" for="ch" forName="Child2Accent2" refType="w" fact="0.3068"/>
                  <dgm:constr type="t" for="ch" forName="Child2Accent2" refType="h" fact="0.9392"/>
                  <dgm:constr type="w" for="ch" forName="Child2Accent2" refType="w" fact="0.0287"/>
                  <dgm:constr type="h" for="ch" forName="Child2Accent2" refType="h" fact="0.0608"/>
                  <dgm:constr type="l" for="ch" forName="Child2Accent3" refType="w" fact="0.2455"/>
                  <dgm:constr type="t" for="ch" forName="Child2Accent3" refType="h" fact="0.9392"/>
                  <dgm:constr type="w" for="ch" forName="Child2Accent3" refType="w" fact="0.0287"/>
                  <dgm:constr type="h" for="ch" forName="Child2Accent3" refType="h" fact="0.0608"/>
                  <dgm:constr type="l" for="ch" forName="Child2Accent4" refType="w" fact="0.1842"/>
                  <dgm:constr type="t" for="ch" forName="Child2Accent4" refType="h" fact="0.9392"/>
                  <dgm:constr type="w" for="ch" forName="Child2Accent4" refType="w" fact="0.0287"/>
                  <dgm:constr type="h" for="ch" forName="Child2Accent4" refType="h" fact="0.0608"/>
                  <dgm:constr type="l" for="ch" forName="Child2Accent5" refType="w" fact="0.1229"/>
                  <dgm:constr type="t" for="ch" forName="Child2Accent5" refType="h" fact="0.9392"/>
                  <dgm:constr type="w" for="ch" forName="Child2Accent5" refType="w" fact="0.0287"/>
                  <dgm:constr type="h" for="ch" forName="Child2Accent5" refType="h" fact="0.0608"/>
                  <dgm:constr type="l" for="ch" forName="Child2Accent6" refType="w" fact="0.0615"/>
                  <dgm:constr type="t" for="ch" forName="Child2Accent6" refType="h" fact="0.9392"/>
                  <dgm:constr type="w" for="ch" forName="Child2Accent6" refType="w" fact="0.0287"/>
                  <dgm:constr type="h" for="ch" forName="Child2Accent6" refType="h" fact="0.0608"/>
                  <dgm:constr type="l" for="ch" forName="Child2Accent7" refType="w" fact="0.0002"/>
                  <dgm:constr type="t" for="ch" forName="Child2Accent7" refType="h" fact="0.9392"/>
                  <dgm:constr type="w" for="ch" forName="Child2Accent7" refType="w" fact="0.0287"/>
                  <dgm:constr type="h" for="ch" forName="Child2Accent7" refType="h" fact="0.0608"/>
                  <dgm:constr type="l" for="ch" forName="ParentAccent1" refType="w" fact="0.9713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l" for="ch" forName="ParentAccent2" refType="w" fact="0.9187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l" for="ch" forName="ParentAccent3" refType="w" fact="0.8661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l" for="ch" forName="ParentAccent4" refType="w" fact="0.8136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l" for="ch" forName="ParentAccent5" refType="w" fact="0.761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l" for="ch" forName="ParentAccent6" refType="w" fact="0.6797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l" for="ch" forName="ParentAccent7" refType="w" fact="0.924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l" for="ch" forName="ParentAccent8" refType="w" fact="0.924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l" for="ch" forName="ParentAccent9" refType="w" fact="0.9501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l" for="ch" forName="ParentAccent10" refType="w" fact="0.9518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l" for="ch" forName="Child2" refType="w" fact="0"/>
                  <dgm:constr type="t" for="ch" forName="Child2" refType="h" fact="0.7822"/>
                  <dgm:constr type="w" for="ch" forName="Child2" refType="w" fact="0.3364"/>
                  <dgm:constr type="h" for="ch" forName="Child2" refType="h" fact="0.1564"/>
                  <dgm:constr type="l" for="ch" forName="Child1" refType="w" fact="0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l" for="ch" forName="Parent" refType="w" fact="0.3653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0" axis="ch" ptType="node" func="cnt" op="equ" val="3">
                <dgm:alg type="composite">
                  <dgm:param type="ar" val="2.1185"/>
                </dgm:alg>
                <dgm:constrLst>
                  <dgm:constr type="l" for="ch" forName="Child1Accent1" refType="w" fact="0.3436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l" for="ch" forName="Child1Accent2" refType="w" fact="0.3068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l" for="ch" forName="Child1Accent3" refType="w" fact="0.245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l" for="ch" forName="Child1Accent4" refType="w" fact="0.1842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l" for="ch" forName="Child1Accent5" refType="w" fact="0.1229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l" for="ch" forName="Child2Accent1" refType="w" fact="0.284"/>
                  <dgm:constr type="t" for="ch" forName="Child2Accent1" refType="h" fact="0.5207"/>
                  <dgm:constr type="w" for="ch" forName="Child2Accent1" refType="w" fact="0.0574"/>
                  <dgm:constr type="h" for="ch" forName="Child2Accent1" refType="h" fact="0.1217"/>
                  <dgm:constr type="l" for="ch" forName="Child2Accent2" refType="w" fact="0.2272"/>
                  <dgm:constr type="t" for="ch" forName="Child2Accent2" refType="h" fact="0.5511"/>
                  <dgm:constr type="w" for="ch" forName="Child2Accent2" refType="w" fact="0.0287"/>
                  <dgm:constr type="h" for="ch" forName="Child2Accent2" refType="h" fact="0.0608"/>
                  <dgm:constr type="l" for="ch" forName="Child2Accent3" refType="w" fact="0.1705"/>
                  <dgm:constr type="t" for="ch" forName="Child2Accent3" refType="h" fact="0.5511"/>
                  <dgm:constr type="w" for="ch" forName="Child2Accent3" refType="w" fact="0.0287"/>
                  <dgm:constr type="h" for="ch" forName="Child2Accent3" refType="h" fact="0.0608"/>
                  <dgm:constr type="l" for="ch" forName="Child2Accent4" refType="w" fact="0.1137"/>
                  <dgm:constr type="t" for="ch" forName="Child2Accent4" refType="h" fact="0.5511"/>
                  <dgm:constr type="w" for="ch" forName="Child2Accent4" refType="w" fact="0.0287"/>
                  <dgm:constr type="h" for="ch" forName="Child2Accent4" refType="h" fact="0.0608"/>
                  <dgm:constr type="l" for="ch" forName="Child1Accent6" refType="w" fact="0.061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l" for="ch" forName="Child2Accent5" refType="w" fact="0.057"/>
                  <dgm:constr type="t" for="ch" forName="Child2Accent5" refType="h" fact="0.5511"/>
                  <dgm:constr type="w" for="ch" forName="Child2Accent5" refType="w" fact="0.0287"/>
                  <dgm:constr type="h" for="ch" forName="Child2Accent5" refType="h" fact="0.0608"/>
                  <dgm:constr type="l" for="ch" forName="Child1Accent7" refType="w" fact="0.0002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2Accent6" refType="w" fact="0.0002"/>
                  <dgm:constr type="t" for="ch" forName="Child2Accent6" refType="h" fact="0.5511"/>
                  <dgm:constr type="w" for="ch" forName="Child2Accent6" refType="w" fact="0.0287"/>
                  <dgm:constr type="h" for="ch" forName="Child2Accent6" refType="h" fact="0.0608"/>
                  <dgm:constr type="l" for="ch" forName="Child2Accent7" refType="w" fact="0"/>
                  <dgm:constr type="t" for="ch" forName="Child2Accent7" refType="h" fact="0"/>
                  <dgm:constr type="w" for="ch" forName="Child2Accent7" refType="w" fact="0"/>
                  <dgm:constr type="h" for="ch" forName="Child2Accent7" refType="h" fact="0"/>
                  <dgm:constr type="l" for="ch" forName="Child3Accent1" refType="w" fact="0.3436"/>
                  <dgm:constr type="t" for="ch" forName="Child3Accent1" refType="h" fact="0.8153"/>
                  <dgm:constr type="w" for="ch" forName="Child3Accent1" refType="w" fact="0.0574"/>
                  <dgm:constr type="h" for="ch" forName="Child3Accent1" refType="h" fact="0.1217"/>
                  <dgm:constr type="l" for="ch" forName="Child3Accent2" refType="w" fact="0.3068"/>
                  <dgm:constr type="t" for="ch" forName="Child3Accent2" refType="h" fact="0.9392"/>
                  <dgm:constr type="w" for="ch" forName="Child3Accent2" refType="w" fact="0.0287"/>
                  <dgm:constr type="h" for="ch" forName="Child3Accent2" refType="h" fact="0.0608"/>
                  <dgm:constr type="l" for="ch" forName="Child3Accent3" refType="w" fact="0.2455"/>
                  <dgm:constr type="t" for="ch" forName="Child3Accent3" refType="h" fact="0.9392"/>
                  <dgm:constr type="w" for="ch" forName="Child3Accent3" refType="w" fact="0.0287"/>
                  <dgm:constr type="h" for="ch" forName="Child3Accent3" refType="h" fact="0.0608"/>
                  <dgm:constr type="l" for="ch" forName="Child3Accent4" refType="w" fact="0.1842"/>
                  <dgm:constr type="t" for="ch" forName="Child3Accent4" refType="h" fact="0.9392"/>
                  <dgm:constr type="w" for="ch" forName="Child3Accent4" refType="w" fact="0.0287"/>
                  <dgm:constr type="h" for="ch" forName="Child3Accent4" refType="h" fact="0.0608"/>
                  <dgm:constr type="l" for="ch" forName="Child3Accent5" refType="w" fact="0.1229"/>
                  <dgm:constr type="t" for="ch" forName="Child3Accent5" refType="h" fact="0.9392"/>
                  <dgm:constr type="w" for="ch" forName="Child3Accent5" refType="w" fact="0.0287"/>
                  <dgm:constr type="h" for="ch" forName="Child3Accent5" refType="h" fact="0.0608"/>
                  <dgm:constr type="l" for="ch" forName="Child3Accent6" refType="w" fact="0.0615"/>
                  <dgm:constr type="t" for="ch" forName="Child3Accent6" refType="h" fact="0.9392"/>
                  <dgm:constr type="w" for="ch" forName="Child3Accent6" refType="w" fact="0.0287"/>
                  <dgm:constr type="h" for="ch" forName="Child3Accent6" refType="h" fact="0.0608"/>
                  <dgm:constr type="l" for="ch" forName="Child3Accent7" refType="w" fact="0.0002"/>
                  <dgm:constr type="t" for="ch" forName="Child3Accent7" refType="h" fact="0.9392"/>
                  <dgm:constr type="w" for="ch" forName="Child3Accent7" refType="w" fact="0.0287"/>
                  <dgm:constr type="h" for="ch" forName="Child3Accent7" refType="h" fact="0.0608"/>
                  <dgm:constr type="l" for="ch" forName="ParentAccent1" refType="w" fact="0.9713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l" for="ch" forName="ParentAccent2" refType="w" fact="0.9187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l" for="ch" forName="ParentAccent3" refType="w" fact="0.8661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l" for="ch" forName="ParentAccent4" refType="w" fact="0.8136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l" for="ch" forName="ParentAccent5" refType="w" fact="0.761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l" for="ch" forName="ParentAccent6" refType="w" fact="0.6797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l" for="ch" forName="ParentAccent7" refType="w" fact="0.924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l" for="ch" forName="ParentAccent8" refType="w" fact="0.924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l" for="ch" forName="ParentAccent9" refType="w" fact="0.9501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l" for="ch" forName="ParentAccent10" refType="w" fact="0.9518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l" for="ch" forName="Child3" refType="w" fact="0"/>
                  <dgm:constr type="t" for="ch" forName="Child3" refType="h" fact="0.7822"/>
                  <dgm:constr type="w" for="ch" forName="Child3" refType="w" fact="0.3364"/>
                  <dgm:constr type="h" for="ch" forName="Child3" refType="h" fact="0.1564"/>
                  <dgm:constr type="l" for="ch" forName="Child2" refType="w" fact="0"/>
                  <dgm:constr type="t" for="ch" forName="Child2" refType="h" fact="0.3955"/>
                  <dgm:constr type="w" for="ch" forName="Child2" refType="w" fact="0.2544"/>
                  <dgm:constr type="h" for="ch" forName="Child2" refType="h" fact="0.1564"/>
                  <dgm:constr type="l" for="ch" forName="Child1" refType="w" fact="0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l" for="ch" forName="Parent" refType="w" fact="0.3653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1" axis="ch" ptType="node" func="cnt" op="equ" val="4">
                <dgm:alg type="composite">
                  <dgm:param type="ar" val="1.8304"/>
                </dgm:alg>
                <dgm:constrLst>
                  <dgm:constr type="l" for="ch" forName="Parent" refType="w" fact="0.3771"/>
                  <dgm:constr type="t" for="ch" forName="Parent" refType="h" fact="0.2946"/>
                  <dgm:constr type="w" for="ch" forName="Parent" refType="w" fact="0.2862"/>
                  <dgm:constr type="h" for="ch" forName="Parent" refType="h" fact="0.5239"/>
                  <dgm:constr type="l" for="ch" forName="Child1Accent1" refType="w" fact="0.3904"/>
                  <dgm:constr type="t" for="ch" forName="Child1Accent1" refType="h" fact="0.2104"/>
                  <dgm:constr type="w" for="ch" forName="Child1Accent1" refType="w" fact="0.0566"/>
                  <dgm:constr type="h" for="ch" forName="Child1Accent1" refType="h" fact="0.1035"/>
                  <dgm:constr type="l" for="ch" forName="Child1Accent3" refType="w" fact="0.3001"/>
                  <dgm:constr type="t" for="ch" forName="Child1Accent3" refType="h" fact="0.128"/>
                  <dgm:constr type="w" for="ch" forName="Child1Accent3" refType="w" fact="0.0283"/>
                  <dgm:constr type="h" for="ch" forName="Child1Accent3" refType="h" fact="0.0518"/>
                  <dgm:constr type="l" for="ch" forName="Child1Accent4" refType="w" fact="0.2418"/>
                  <dgm:constr type="t" for="ch" forName="Child1Accent4" refType="h" fact="0.128"/>
                  <dgm:constr type="w" for="ch" forName="Child1Accent4" refType="w" fact="0.0283"/>
                  <dgm:constr type="h" for="ch" forName="Child1Accent4" refType="h" fact="0.0518"/>
                  <dgm:constr type="l" for="ch" forName="Child1Accent5" refType="w" fact="0.1835"/>
                  <dgm:constr type="t" for="ch" forName="Child1Accent5" refType="h" fact="0.128"/>
                  <dgm:constr type="w" for="ch" forName="Child1Accent5" refType="w" fact="0.0283"/>
                  <dgm:constr type="h" for="ch" forName="Child1Accent5" refType="h" fact="0.0518"/>
                  <dgm:constr type="l" for="ch" forName="Child1Accent6" refType="w" fact="0.1252"/>
                  <dgm:constr type="t" for="ch" forName="Child1Accent6" refType="h" fact="0.128"/>
                  <dgm:constr type="w" for="ch" forName="Child1Accent6" refType="w" fact="0.0283"/>
                  <dgm:constr type="h" for="ch" forName="Child1Accent6" refType="h" fact="0.0518"/>
                  <dgm:constr type="l" for="ch" forName="Child3Accent1" refType="w" fact="0.3158"/>
                  <dgm:constr type="t" for="ch" forName="Child3Accent1" refType="h" fact="0.6212"/>
                  <dgm:constr type="w" for="ch" forName="Child3Accent1" refType="w" fact="0.0566"/>
                  <dgm:constr type="h" for="ch" forName="Child3Accent1" refType="h" fact="0.1035"/>
                  <dgm:constr type="l" for="ch" forName="Child3Accent2" refType="w" fact="0.2689"/>
                  <dgm:constr type="t" for="ch" forName="Child3Accent2" refType="h" fact="0.6828"/>
                  <dgm:constr type="w" for="ch" forName="Child3Accent2" refType="w" fact="0.0283"/>
                  <dgm:constr type="h" for="ch" forName="Child3Accent2" refType="h" fact="0.0518"/>
                  <dgm:constr type="l" for="ch" forName="Child3Accent4" refType="w" fact="0.1614"/>
                  <dgm:constr type="t" for="ch" forName="Child3Accent4" refType="h" fact="0.6828"/>
                  <dgm:constr type="w" for="ch" forName="Child3Accent4" refType="w" fact="0.0283"/>
                  <dgm:constr type="h" for="ch" forName="Child3Accent4" refType="h" fact="0.0518"/>
                  <dgm:constr type="l" for="ch" forName="Child3Accent5" refType="w" fact="0.1077"/>
                  <dgm:constr type="t" for="ch" forName="Child3Accent5" refType="h" fact="0.6828"/>
                  <dgm:constr type="w" for="ch" forName="Child3Accent5" refType="w" fact="0.0283"/>
                  <dgm:constr type="h" for="ch" forName="Child3Accent5" refType="h" fact="0.0518"/>
                  <dgm:constr type="l" for="ch" forName="Child1Accent7" refType="w" fact="0.0668"/>
                  <dgm:constr type="t" for="ch" forName="Child1Accent7" refType="h" fact="0.128"/>
                  <dgm:constr type="w" for="ch" forName="Child1Accent7" refType="w" fact="0.0283"/>
                  <dgm:constr type="h" for="ch" forName="Child1Accent7" refType="h" fact="0.0518"/>
                  <dgm:constr type="l" for="ch" forName="Child3Accent6" refType="w" fact="0.0539"/>
                  <dgm:constr type="t" for="ch" forName="Child3Accent6" refType="h" fact="0.6828"/>
                  <dgm:constr type="w" for="ch" forName="Child3Accent6" refType="w" fact="0.0283"/>
                  <dgm:constr type="h" for="ch" forName="Child3Accent6" refType="h" fact="0.0518"/>
                  <dgm:constr type="l" for="ch" forName="Child1Accent8" refType="w" fact="0.0085"/>
                  <dgm:constr type="t" for="ch" forName="Child1Accent8" refType="h" fact="0.128"/>
                  <dgm:constr type="w" for="ch" forName="Child1Accent8" refType="w" fact="0.0283"/>
                  <dgm:constr type="h" for="ch" forName="Child1Accent8" refType="h" fact="0.0518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3Accent7" refType="w" fact="0.0002"/>
                  <dgm:constr type="t" for="ch" forName="Child3Accent7" refType="h" fact="0.6828"/>
                  <dgm:constr type="w" for="ch" forName="Child3Accent7" refType="w" fact="0.0283"/>
                  <dgm:constr type="h" for="ch" forName="Child3Accent7" refType="h" fact="0.0518"/>
                  <dgm:constr type="l" for="ch" forName="Child4Accent1" refType="w" fact="0.3904"/>
                  <dgm:constr type="t" for="ch" forName="Child4Accent1" refType="h" fact="0.8"/>
                  <dgm:constr type="w" for="ch" forName="Child4Accent1" refType="w" fact="0.0566"/>
                  <dgm:constr type="h" for="ch" forName="Child4Accent1" refType="h" fact="0.1035"/>
                  <dgm:constr type="l" for="ch" forName="Child4Accent3" refType="w" fact="0.2998"/>
                  <dgm:constr type="t" for="ch" forName="Child4Accent3" refType="h" fact="0.9482"/>
                  <dgm:constr type="w" for="ch" forName="Child4Accent3" refType="w" fact="0.0283"/>
                  <dgm:constr type="h" for="ch" forName="Child4Accent3" refType="h" fact="0.0518"/>
                  <dgm:constr type="l" for="ch" forName="Child4Accent4" refType="w" fact="0.2415"/>
                  <dgm:constr type="t" for="ch" forName="Child4Accent4" refType="h" fact="0.9482"/>
                  <dgm:constr type="w" for="ch" forName="Child4Accent4" refType="w" fact="0.0283"/>
                  <dgm:constr type="h" for="ch" forName="Child4Accent4" refType="h" fact="0.0518"/>
                  <dgm:constr type="l" for="ch" forName="Child4Accent5" refType="w" fact="0.1833"/>
                  <dgm:constr type="t" for="ch" forName="Child4Accent5" refType="h" fact="0.9482"/>
                  <dgm:constr type="w" for="ch" forName="Child4Accent5" refType="w" fact="0.0283"/>
                  <dgm:constr type="h" for="ch" forName="Child4Accent5" refType="h" fact="0.0518"/>
                  <dgm:constr type="l" for="ch" forName="Child4Accent6" refType="w" fact="0.1251"/>
                  <dgm:constr type="t" for="ch" forName="Child4Accent6" refType="h" fact="0.9482"/>
                  <dgm:constr type="w" for="ch" forName="Child4Accent6" refType="w" fact="0.0283"/>
                  <dgm:constr type="h" for="ch" forName="Child4Accent6" refType="h" fact="0.0518"/>
                  <dgm:constr type="l" for="ch" forName="Child4Accent7" refType="w" fact="0.0668"/>
                  <dgm:constr type="t" for="ch" forName="Child4Accent7" refType="h" fact="0.9482"/>
                  <dgm:constr type="w" for="ch" forName="Child4Accent7" refType="w" fact="0.0283"/>
                  <dgm:constr type="h" for="ch" forName="Child4Accent7" refType="h" fact="0.0518"/>
                  <dgm:constr type="l" for="ch" forName="Child4Accent8" refType="w" fact="0.0086"/>
                  <dgm:constr type="t" for="ch" forName="Child4Accent8" refType="h" fact="0.9482"/>
                  <dgm:constr type="w" for="ch" forName="Child4Accent8" refType="w" fact="0.0283"/>
                  <dgm:constr type="h" for="ch" forName="Child4Accent8" refType="h" fact="0.0518"/>
                  <dgm:constr type="l" for="ch" forName="Child2Accent1" refType="w" fact="0.3158"/>
                  <dgm:constr type="t" for="ch" forName="Child2Accent1" refType="h" fact="0.3725"/>
                  <dgm:constr type="w" for="ch" forName="Child2Accent1" refType="w" fact="0.0566"/>
                  <dgm:constr type="h" for="ch" forName="Child2Accent1" refType="h" fact="0.1035"/>
                  <dgm:constr type="l" for="ch" forName="Child4Accent2" refType="w" fact="0.358"/>
                  <dgm:constr type="t" for="ch" forName="Child4Accent2" refType="h" fact="0.8993"/>
                  <dgm:constr type="w" for="ch" forName="Child4Accent2" refType="w" fact="0.0283"/>
                  <dgm:constr type="h" for="ch" forName="Child4Accent2" refType="h" fact="0.0518"/>
                  <dgm:constr type="l" for="ch" forName="Child1Accent2" refType="w" fact="0.3585"/>
                  <dgm:constr type="t" for="ch" forName="Child1Accent2" refType="h" fact="0.162"/>
                  <dgm:constr type="w" for="ch" forName="Child1Accent2" refType="w" fact="0.0283"/>
                  <dgm:constr type="h" for="ch" forName="Child1Accent2" refType="h" fact="0.0518"/>
                  <dgm:constr type="l" for="ch" forName="Child3Accent3" refType="w" fact="0.2151"/>
                  <dgm:constr type="t" for="ch" forName="Child3Accent3" refType="h" fact="0.6828"/>
                  <dgm:constr type="w" for="ch" forName="Child3Accent3" refType="w" fact="0.0283"/>
                  <dgm:constr type="h" for="ch" forName="Child3Accent3" refType="h" fact="0.0518"/>
                  <dgm:constr type="l" for="ch" forName="Child2Accent2" refType="w" fact="0.2689"/>
                  <dgm:constr type="t" for="ch" forName="Child2Accent2" refType="h" fact="0.3937"/>
                  <dgm:constr type="w" for="ch" forName="Child2Accent2" refType="w" fact="0.0283"/>
                  <dgm:constr type="h" for="ch" forName="Child2Accent2" refType="h" fact="0.0518"/>
                  <dgm:constr type="l" for="ch" forName="Child2Accent4" refType="w" fact="0.1614"/>
                  <dgm:constr type="t" for="ch" forName="Child2Accent4" refType="h" fact="0.3937"/>
                  <dgm:constr type="w" for="ch" forName="Child2Accent4" refType="w" fact="0.0283"/>
                  <dgm:constr type="h" for="ch" forName="Child2Accent4" refType="h" fact="0.0518"/>
                  <dgm:constr type="l" for="ch" forName="Child2Accent5" refType="w" fact="0.1077"/>
                  <dgm:constr type="t" for="ch" forName="Child2Accent5" refType="h" fact="0.3937"/>
                  <dgm:constr type="w" for="ch" forName="Child2Accent5" refType="w" fact="0.0283"/>
                  <dgm:constr type="h" for="ch" forName="Child2Accent5" refType="h" fact="0.0518"/>
                  <dgm:constr type="l" for="ch" forName="Child2Accent6" refType="w" fact="0.0539"/>
                  <dgm:constr type="t" for="ch" forName="Child2Accent6" refType="h" fact="0.3937"/>
                  <dgm:constr type="w" for="ch" forName="Child2Accent6" refType="w" fact="0.0283"/>
                  <dgm:constr type="h" for="ch" forName="Child2Accent6" refType="h" fact="0.0518"/>
                  <dgm:constr type="l" for="ch" forName="Child2Accent7" refType="w" fact="0.0002"/>
                  <dgm:constr type="t" for="ch" forName="Child2Accent7" refType="h" fact="0.3937"/>
                  <dgm:constr type="w" for="ch" forName="Child2Accent7" refType="w" fact="0.0283"/>
                  <dgm:constr type="h" for="ch" forName="Child2Accent7" refType="h" fact="0.0518"/>
                  <dgm:constr type="l" for="ch" forName="Child2Accent3" refType="w" fact="0.2151"/>
                  <dgm:constr type="t" for="ch" forName="Child2Accent3" refType="h" fact="0.3937"/>
                  <dgm:constr type="w" for="ch" forName="Child2Accent3" refType="w" fact="0.0283"/>
                  <dgm:constr type="h" for="ch" forName="Child2Accent3" refType="h" fact="0.0518"/>
                  <dgm:constr type="l" for="ch" forName="ParentAccent1" refType="w" fact="0.9717"/>
                  <dgm:constr type="t" for="ch" forName="ParentAccent1" refType="h" fact="0.5316"/>
                  <dgm:constr type="w" for="ch" forName="ParentAccent1" refType="w" fact="0.0283"/>
                  <dgm:constr type="h" for="ch" forName="ParentAccent1" refType="h" fact="0.0518"/>
                  <dgm:constr type="l" for="ch" forName="ParentAccent2" refType="w" fact="0.9199"/>
                  <dgm:constr type="t" for="ch" forName="ParentAccent2" refType="h" fact="0.5316"/>
                  <dgm:constr type="w" for="ch" forName="ParentAccent2" refType="w" fact="0.0283"/>
                  <dgm:constr type="h" for="ch" forName="ParentAccent2" refType="h" fact="0.0518"/>
                  <dgm:constr type="l" for="ch" forName="ParentAccent3" refType="w" fact="0.8682"/>
                  <dgm:constr type="t" for="ch" forName="ParentAccent3" refType="h" fact="0.5316"/>
                  <dgm:constr type="w" for="ch" forName="ParentAccent3" refType="w" fact="0.0283"/>
                  <dgm:constr type="h" for="ch" forName="ParentAccent3" refType="h" fact="0.0518"/>
                  <dgm:constr type="l" for="ch" forName="ParentAccent4" refType="w" fact="0.8164"/>
                  <dgm:constr type="t" for="ch" forName="ParentAccent4" refType="h" fact="0.5316"/>
                  <dgm:constr type="w" for="ch" forName="ParentAccent4" refType="w" fact="0.0283"/>
                  <dgm:constr type="h" for="ch" forName="ParentAccent4" refType="h" fact="0.0518"/>
                  <dgm:constr type="l" for="ch" forName="ParentAccent5" refType="w" fact="0.7646"/>
                  <dgm:constr type="t" for="ch" forName="ParentAccent5" refType="h" fact="0.5316"/>
                  <dgm:constr type="w" for="ch" forName="ParentAccent5" refType="w" fact="0.0283"/>
                  <dgm:constr type="h" for="ch" forName="ParentAccent5" refType="h" fact="0.0518"/>
                  <dgm:constr type="l" for="ch" forName="ParentAccent6" refType="w" fact="0.6846"/>
                  <dgm:constr type="t" for="ch" forName="ParentAccent6" refType="h" fact="0.5057"/>
                  <dgm:constr type="w" for="ch" forName="ParentAccent6" refType="w" fact="0.0566"/>
                  <dgm:constr type="h" for="ch" forName="ParentAccent6" refType="h" fact="0.1035"/>
                  <dgm:constr type="l" for="ch" forName="ParentAccent7" refType="w" fact="0.9256"/>
                  <dgm:constr type="t" for="ch" forName="ParentAccent7" refType="h" fact="0.4247"/>
                  <dgm:constr type="w" for="ch" forName="ParentAccent7" refType="w" fact="0.0283"/>
                  <dgm:constr type="h" for="ch" forName="ParentAccent7" refType="h" fact="0.0518"/>
                  <dgm:constr type="l" for="ch" forName="ParentAccent8" refType="w" fact="0.9256"/>
                  <dgm:constr type="t" for="ch" forName="ParentAccent8" refType="h" fact="0.6392"/>
                  <dgm:constr type="w" for="ch" forName="ParentAccent8" refType="w" fact="0.0283"/>
                  <dgm:constr type="h" for="ch" forName="ParentAccent8" refType="h" fact="0.0518"/>
                  <dgm:constr type="l" for="ch" forName="ParentAccent9" refType="w" fact="0.9509"/>
                  <dgm:constr type="t" for="ch" forName="ParentAccent9" refType="h" fact="0.4712"/>
                  <dgm:constr type="w" for="ch" forName="ParentAccent9" refType="w" fact="0.0283"/>
                  <dgm:constr type="h" for="ch" forName="ParentAccent9" refType="h" fact="0.0518"/>
                  <dgm:constr type="l" for="ch" forName="ParentAccent10" refType="w" fact="0.9525"/>
                  <dgm:constr type="t" for="ch" forName="ParentAccent10" refType="h" fact="0.593"/>
                  <dgm:constr type="w" for="ch" forName="ParentAccent10" refType="w" fact="0.0283"/>
                  <dgm:constr type="h" for="ch" forName="ParentAccent10" refType="h" fact="0.0518"/>
                  <dgm:constr type="l" for="ch" forName="Child4" refType="w" fact="0.0081"/>
                  <dgm:constr type="t" for="ch" forName="Child4" refType="h" fact="0.8184"/>
                  <dgm:constr type="w" for="ch" forName="Child4" refType="w" fact="0.3192"/>
                  <dgm:constr type="h" for="ch" forName="Child4" refType="h" fact="0.1294"/>
                  <dgm:constr type="l" for="ch" forName="Child3" refType="w" fact="0"/>
                  <dgm:constr type="t" for="ch" forName="Child3" refType="h" fact="0.5547"/>
                  <dgm:constr type="w" for="ch" forName="Child3" refType="w" fact="0.297"/>
                  <dgm:constr type="h" for="ch" forName="Child3" refType="h" fact="0.1294"/>
                  <dgm:constr type="l" for="ch" forName="Child2" refType="w" fact="0"/>
                  <dgm:constr type="t" for="ch" forName="Child2" refType="h" fact="0.2662"/>
                  <dgm:constr type="w" for="ch" forName="Child2" refType="w" fact="0.297"/>
                  <dgm:constr type="h" for="ch" forName="Child2" refType="h" fact="0.1294"/>
                  <dgm:constr type="l" for="ch" forName="Child1" refType="w" fact="0.0081"/>
                  <dgm:constr type="t" for="ch" forName="Child1" refType="h" fact="0"/>
                  <dgm:constr type="w" for="ch" forName="Child1" refType="w" fact="0.3192"/>
                  <dgm:constr type="h" for="ch" forName="Child1" refType="h" fact="0.1294"/>
                </dgm:constrLst>
              </dgm:if>
              <dgm:else name="Name12">
                <dgm:alg type="composite">
                  <dgm:param type="ar" val="1.3278"/>
                </dgm:alg>
                <dgm:constrLst>
                  <dgm:constr type="l" for="ch" forName="Child2Accent1" refType="w" fact="0.3436"/>
                  <dgm:constr type="t" for="ch" forName="Child2Accent1" refType="h" fact="0.3184"/>
                  <dgm:constr type="w" for="ch" forName="Child2Accent1" refType="w" fact="0.0574"/>
                  <dgm:constr type="h" for="ch" forName="Child2Accent1" refType="h" fact="0.0763"/>
                  <dgm:constr type="l" for="ch" forName="Child2Accent2" refType="w" fact="0.3068"/>
                  <dgm:constr type="t" for="ch" forName="Child2Accent2" refType="h" fact="0.2781"/>
                  <dgm:constr type="w" for="ch" forName="Child2Accent2" refType="w" fact="0.0287"/>
                  <dgm:constr type="h" for="ch" forName="Child2Accent2" refType="h" fact="0.0381"/>
                  <dgm:constr type="l" for="ch" forName="Child2Accent3" refType="w" fact="0.2455"/>
                  <dgm:constr type="t" for="ch" forName="Child2Accent3" refType="h" fact="0.2781"/>
                  <dgm:constr type="w" for="ch" forName="Child2Accent3" refType="w" fact="0.0287"/>
                  <dgm:constr type="h" for="ch" forName="Child2Accent3" refType="h" fact="0.0381"/>
                  <dgm:constr type="l" for="ch" forName="Child2Accent4" refType="w" fact="0.1842"/>
                  <dgm:constr type="t" for="ch" forName="Child2Accent4" refType="h" fact="0.2781"/>
                  <dgm:constr type="w" for="ch" forName="Child2Accent4" refType="w" fact="0.0287"/>
                  <dgm:constr type="h" for="ch" forName="Child2Accent4" refType="h" fact="0.0381"/>
                  <dgm:constr type="l" for="ch" forName="Child2Accent5" refType="w" fact="0.1229"/>
                  <dgm:constr type="t" for="ch" forName="Child2Accent5" refType="h" fact="0.2781"/>
                  <dgm:constr type="w" for="ch" forName="Child2Accent5" refType="w" fact="0.0287"/>
                  <dgm:constr type="h" for="ch" forName="Child2Accent5" refType="h" fact="0.0381"/>
                  <dgm:constr type="l" for="ch" forName="Child3Accent1" refType="w" fact="0.284"/>
                  <dgm:constr type="t" for="ch" forName="Child3Accent1" refType="h" fact="0.5061"/>
                  <dgm:constr type="w" for="ch" forName="Child3Accent1" refType="w" fact="0.0574"/>
                  <dgm:constr type="h" for="ch" forName="Child3Accent1" refType="h" fact="0.0763"/>
                  <dgm:constr type="l" for="ch" forName="Child3Accent2" refType="w" fact="0.2272"/>
                  <dgm:constr type="t" for="ch" forName="Child3Accent2" refType="h" fact="0.5252"/>
                  <dgm:constr type="w" for="ch" forName="Child3Accent2" refType="w" fact="0.0287"/>
                  <dgm:constr type="h" for="ch" forName="Child3Accent2" refType="h" fact="0.0381"/>
                  <dgm:constr type="l" for="ch" forName="Child3Accent3" refType="w" fact="0.1705"/>
                  <dgm:constr type="t" for="ch" forName="Child3Accent3" refType="h" fact="0.5252"/>
                  <dgm:constr type="w" for="ch" forName="Child3Accent3" refType="w" fact="0.0287"/>
                  <dgm:constr type="h" for="ch" forName="Child3Accent3" refType="h" fact="0.0381"/>
                  <dgm:constr type="l" for="ch" forName="Child3Accent4" refType="w" fact="0.1137"/>
                  <dgm:constr type="t" for="ch" forName="Child3Accent4" refType="h" fact="0.5252"/>
                  <dgm:constr type="w" for="ch" forName="Child3Accent4" refType="w" fact="0.0287"/>
                  <dgm:constr type="h" for="ch" forName="Child3Accent4" refType="h" fact="0.0381"/>
                  <dgm:constr type="l" for="ch" forName="Child2Accent6" refType="w" fact="0.0615"/>
                  <dgm:constr type="t" for="ch" forName="Child2Accent6" refType="h" fact="0.2781"/>
                  <dgm:constr type="w" for="ch" forName="Child2Accent6" refType="w" fact="0.0287"/>
                  <dgm:constr type="h" for="ch" forName="Child2Accent6" refType="h" fact="0.0381"/>
                  <dgm:constr type="l" for="ch" forName="Child3Accent5" refType="w" fact="0.057"/>
                  <dgm:constr type="t" for="ch" forName="Child3Accent5" refType="h" fact="0.5252"/>
                  <dgm:constr type="w" for="ch" forName="Child3Accent5" refType="w" fact="0.0287"/>
                  <dgm:constr type="h" for="ch" forName="Child3Accent5" refType="h" fact="0.0381"/>
                  <dgm:constr type="l" for="ch" forName="Child2Accent7" refType="w" fact="0.0002"/>
                  <dgm:constr type="t" for="ch" forName="Child2Accent7" refType="h" fact="0.2781"/>
                  <dgm:constr type="w" for="ch" forName="Child2Accent7" refType="w" fact="0.0287"/>
                  <dgm:constr type="h" for="ch" forName="Child2Accent7" refType="h" fact="0.0381"/>
                  <dgm:constr type="l" for="ch" forName="Child3Accent6" refType="w" fact="0.0002"/>
                  <dgm:constr type="t" for="ch" forName="Child3Accent6" refType="h" fact="0.5252"/>
                  <dgm:constr type="w" for="ch" forName="Child3Accent6" refType="w" fact="0.0287"/>
                  <dgm:constr type="h" for="ch" forName="Child3Accent6" refType="h" fact="0.0381"/>
                  <dgm:constr type="l" for="ch" forName="Child3Accent7" refType="w" fact="0"/>
                  <dgm:constr type="t" for="ch" forName="Child3Accent7" refType="h" fact="0"/>
                  <dgm:constr type="w" for="ch" forName="Child3Accent7" refType="w" fact="0"/>
                  <dgm:constr type="h" for="ch" forName="Child3Accent7" refType="h" fact="0"/>
                  <dgm:constr type="l" for="ch" forName="Child4Accent1" refType="w" fact="0.3436"/>
                  <dgm:constr type="t" for="ch" forName="Child4Accent1" refType="h" fact="0.6908"/>
                  <dgm:constr type="w" for="ch" forName="Child4Accent1" refType="w" fact="0.0574"/>
                  <dgm:constr type="h" for="ch" forName="Child4Accent1" refType="h" fact="0.0763"/>
                  <dgm:constr type="l" for="ch" forName="Child4Accent2" refType="w" fact="0.3068"/>
                  <dgm:constr type="t" for="ch" forName="Child4Accent2" refType="h" fact="0.7684"/>
                  <dgm:constr type="w" for="ch" forName="Child4Accent2" refType="w" fact="0.0287"/>
                  <dgm:constr type="h" for="ch" forName="Child4Accent2" refType="h" fact="0.0381"/>
                  <dgm:constr type="l" for="ch" forName="Child4Accent3" refType="w" fact="0.2455"/>
                  <dgm:constr type="t" for="ch" forName="Child4Accent3" refType="h" fact="0.7684"/>
                  <dgm:constr type="w" for="ch" forName="Child4Accent3" refType="w" fact="0.0287"/>
                  <dgm:constr type="h" for="ch" forName="Child4Accent3" refType="h" fact="0.0381"/>
                  <dgm:constr type="l" for="ch" forName="Child4Accent4" refType="w" fact="0.1842"/>
                  <dgm:constr type="t" for="ch" forName="Child4Accent4" refType="h" fact="0.7684"/>
                  <dgm:constr type="w" for="ch" forName="Child4Accent4" refType="w" fact="0.0287"/>
                  <dgm:constr type="h" for="ch" forName="Child4Accent4" refType="h" fact="0.0381"/>
                  <dgm:constr type="l" for="ch" forName="Child4Accent5" refType="w" fact="0.1229"/>
                  <dgm:constr type="t" for="ch" forName="Child4Accent5" refType="h" fact="0.7684"/>
                  <dgm:constr type="w" for="ch" forName="Child4Accent5" refType="w" fact="0.0287"/>
                  <dgm:constr type="h" for="ch" forName="Child4Accent5" refType="h" fact="0.0381"/>
                  <dgm:constr type="l" for="ch" forName="Child4Accent6" refType="w" fact="0.0615"/>
                  <dgm:constr type="t" for="ch" forName="Child4Accent6" refType="h" fact="0.7684"/>
                  <dgm:constr type="w" for="ch" forName="Child4Accent6" refType="w" fact="0.0287"/>
                  <dgm:constr type="h" for="ch" forName="Child4Accent6" refType="h" fact="0.0381"/>
                  <dgm:constr type="l" for="ch" forName="Child4Accent7" refType="w" fact="0.0002"/>
                  <dgm:constr type="t" for="ch" forName="Child4Accent7" refType="h" fact="0.7684"/>
                  <dgm:constr type="w" for="ch" forName="Child4Accent7" refType="w" fact="0.0287"/>
                  <dgm:constr type="h" for="ch" forName="Child4Accent7" refType="h" fact="0.0381"/>
                  <dgm:constr type="l" for="ch" forName="Child4Accent8" refType="w" fact="0"/>
                  <dgm:constr type="t" for="ch" forName="Child4Accent8" refType="h" fact="0"/>
                  <dgm:constr type="w" for="ch" forName="Child4Accent8" refType="w" fact="0"/>
                  <dgm:constr type="h" for="ch" forName="Child4Accent8" refType="h" fact="0"/>
                  <dgm:constr type="l" for="ch" forName="ParentAccent1" refType="w" fact="0.9713"/>
                  <dgm:constr type="t" for="ch" forName="ParentAccent1" refType="h" fact="0.5252"/>
                  <dgm:constr type="w" for="ch" forName="ParentAccent1" refType="w" fact="0.0287"/>
                  <dgm:constr type="h" for="ch" forName="ParentAccent1" refType="h" fact="0.0381"/>
                  <dgm:constr type="l" for="ch" forName="ParentAccent2" refType="w" fact="0.9187"/>
                  <dgm:constr type="t" for="ch" forName="ParentAccent2" refType="h" fact="0.5252"/>
                  <dgm:constr type="w" for="ch" forName="ParentAccent2" refType="w" fact="0.0287"/>
                  <dgm:constr type="h" for="ch" forName="ParentAccent2" refType="h" fact="0.0381"/>
                  <dgm:constr type="l" for="ch" forName="ParentAccent3" refType="w" fact="0.8661"/>
                  <dgm:constr type="t" for="ch" forName="ParentAccent3" refType="h" fact="0.5252"/>
                  <dgm:constr type="w" for="ch" forName="ParentAccent3" refType="w" fact="0.0287"/>
                  <dgm:constr type="h" for="ch" forName="ParentAccent3" refType="h" fact="0.0381"/>
                  <dgm:constr type="l" for="ch" forName="ParentAccent4" refType="w" fact="0.8136"/>
                  <dgm:constr type="t" for="ch" forName="ParentAccent4" refType="h" fact="0.5252"/>
                  <dgm:constr type="w" for="ch" forName="ParentAccent4" refType="w" fact="0.0287"/>
                  <dgm:constr type="h" for="ch" forName="ParentAccent4" refType="h" fact="0.0381"/>
                  <dgm:constr type="l" for="ch" forName="ParentAccent5" refType="w" fact="0.761"/>
                  <dgm:constr type="t" for="ch" forName="ParentAccent5" refType="h" fact="0.5252"/>
                  <dgm:constr type="w" for="ch" forName="ParentAccent5" refType="w" fact="0.0287"/>
                  <dgm:constr type="h" for="ch" forName="ParentAccent5" refType="h" fact="0.0381"/>
                  <dgm:constr type="l" for="ch" forName="ParentAccent6" refType="w" fact="0.6797"/>
                  <dgm:constr type="t" for="ch" forName="ParentAccent6" refType="h" fact="0.5061"/>
                  <dgm:constr type="w" for="ch" forName="ParentAccent6" refType="w" fact="0.0574"/>
                  <dgm:constr type="h" for="ch" forName="ParentAccent6" refType="h" fact="0.0763"/>
                  <dgm:constr type="l" for="ch" forName="ParentAccent7" refType="w" fact="0.9245"/>
                  <dgm:constr type="t" for="ch" forName="ParentAccent7" refType="h" fact="0.4464"/>
                  <dgm:constr type="w" for="ch" forName="ParentAccent7" refType="w" fact="0.0287"/>
                  <dgm:constr type="h" for="ch" forName="ParentAccent7" refType="h" fact="0.0381"/>
                  <dgm:constr type="l" for="ch" forName="ParentAccent8" refType="w" fact="0.9245"/>
                  <dgm:constr type="t" for="ch" forName="ParentAccent8" refType="h" fact="0.6045"/>
                  <dgm:constr type="w" for="ch" forName="ParentAccent8" refType="w" fact="0.0287"/>
                  <dgm:constr type="h" for="ch" forName="ParentAccent8" refType="h" fact="0.0381"/>
                  <dgm:constr type="l" for="ch" forName="ParentAccent9" refType="w" fact="0.9501"/>
                  <dgm:constr type="t" for="ch" forName="ParentAccent9" refType="h" fact="0.4807"/>
                  <dgm:constr type="w" for="ch" forName="ParentAccent9" refType="w" fact="0.0287"/>
                  <dgm:constr type="h" for="ch" forName="ParentAccent9" refType="h" fact="0.0381"/>
                  <dgm:constr type="l" for="ch" forName="ParentAccent10" refType="w" fact="0.9518"/>
                  <dgm:constr type="t" for="ch" forName="ParentAccent10" refType="h" fact="0.5705"/>
                  <dgm:constr type="w" for="ch" forName="ParentAccent10" refType="w" fact="0.0287"/>
                  <dgm:constr type="h" for="ch" forName="ParentAccent10" refType="h" fact="0.0381"/>
                  <dgm:constr type="l" for="ch" forName="Child1Accent1" refType="w" fact="0.4819"/>
                  <dgm:constr type="t" for="ch" forName="Child1Accent1" refType="h" fact="0.2457"/>
                  <dgm:constr type="w" for="ch" forName="Child1Accent1" refType="w" fact="0.0574"/>
                  <dgm:constr type="h" for="ch" forName="Child1Accent1" refType="h" fact="0.0763"/>
                  <dgm:constr type="l" for="ch" forName="Child1Accent4" refType="w" fact="0.3653"/>
                  <dgm:constr type="t" for="ch" forName="Child1Accent4" refType="h" fact="0.097"/>
                  <dgm:constr type="w" for="ch" forName="Child1Accent4" refType="w" fact="0.0287"/>
                  <dgm:constr type="h" for="ch" forName="Child1Accent4" refType="h" fact="0.0381"/>
                  <dgm:constr type="l" for="ch" forName="Child1Accent5" refType="w" fact="0.304"/>
                  <dgm:constr type="t" for="ch" forName="Child1Accent5" refType="h" fact="0.097"/>
                  <dgm:constr type="w" for="ch" forName="Child1Accent5" refType="w" fact="0.0287"/>
                  <dgm:constr type="h" for="ch" forName="Child1Accent5" refType="h" fact="0.0381"/>
                  <dgm:constr type="l" for="ch" forName="Child1Accent6" refType="w" fact="0.2426"/>
                  <dgm:constr type="t" for="ch" forName="Child1Accent6" refType="h" fact="0.097"/>
                  <dgm:constr type="w" for="ch" forName="Child1Accent6" refType="w" fact="0.0287"/>
                  <dgm:constr type="h" for="ch" forName="Child1Accent6" refType="h" fact="0.0381"/>
                  <dgm:constr type="l" for="ch" forName="Child1Accent7" refType="w" fact="0.1813"/>
                  <dgm:constr type="t" for="ch" forName="Child1Accent7" refType="h" fact="0.097"/>
                  <dgm:constr type="w" for="ch" forName="Child1Accent7" refType="w" fact="0.0287"/>
                  <dgm:constr type="h" for="ch" forName="Child1Accent7" refType="h" fact="0.0381"/>
                  <dgm:constr type="l" for="ch" forName="Child1Accent8" refType="w" fact="0.12"/>
                  <dgm:constr type="t" for="ch" forName="Child1Accent8" refType="h" fact="0.097"/>
                  <dgm:constr type="w" for="ch" forName="Child1Accent8" refType="w" fact="0.0287"/>
                  <dgm:constr type="h" for="ch" forName="Child1Accent8" refType="h" fact="0.0381"/>
                  <dgm:constr type="l" for="ch" forName="Child1Accent9" refType="w" fact="0.0587"/>
                  <dgm:constr type="t" for="ch" forName="Child1Accent9" refType="h" fact="0.097"/>
                  <dgm:constr type="w" for="ch" forName="Child1Accent9" refType="w" fact="0.0287"/>
                  <dgm:constr type="h" for="ch" forName="Child1Accent9" refType="h" fact="0.0381"/>
                  <dgm:constr type="l" for="ch" forName="Child5Accent1" refType="w" fact="0.4819"/>
                  <dgm:constr type="t" for="ch" forName="Child5Accent1" refType="h" fact="0.7601"/>
                  <dgm:constr type="w" for="ch" forName="Child5Accent1" refType="w" fact="0.0574"/>
                  <dgm:constr type="h" for="ch" forName="Child5Accent1" refType="h" fact="0.0763"/>
                  <dgm:constr type="l" for="ch" forName="Child5Accent4" refType="w" fact="0.3653"/>
                  <dgm:constr type="t" for="ch" forName="Child5Accent4" refType="h" fact="0.9619"/>
                  <dgm:constr type="w" for="ch" forName="Child5Accent4" refType="w" fact="0.0287"/>
                  <dgm:constr type="h" for="ch" forName="Child5Accent4" refType="h" fact="0.0381"/>
                  <dgm:constr type="l" for="ch" forName="Child5Accent5" refType="w" fact="0.304"/>
                  <dgm:constr type="t" for="ch" forName="Child5Accent5" refType="h" fact="0.9619"/>
                  <dgm:constr type="w" for="ch" forName="Child5Accent5" refType="w" fact="0.0287"/>
                  <dgm:constr type="h" for="ch" forName="Child5Accent5" refType="h" fact="0.0381"/>
                  <dgm:constr type="l" for="ch" forName="Child5Accent6" refType="w" fact="0.2426"/>
                  <dgm:constr type="t" for="ch" forName="Child5Accent6" refType="h" fact="0.9619"/>
                  <dgm:constr type="w" for="ch" forName="Child5Accent6" refType="w" fact="0.0287"/>
                  <dgm:constr type="h" for="ch" forName="Child5Accent6" refType="h" fact="0.0381"/>
                  <dgm:constr type="l" for="ch" forName="Child5Accent7" refType="w" fact="0.1813"/>
                  <dgm:constr type="t" for="ch" forName="Child5Accent7" refType="h" fact="0.9619"/>
                  <dgm:constr type="w" for="ch" forName="Child5Accent7" refType="w" fact="0.0287"/>
                  <dgm:constr type="h" for="ch" forName="Child5Accent7" refType="h" fact="0.0381"/>
                  <dgm:constr type="l" for="ch" forName="Child5Accent8" refType="w" fact="0.12"/>
                  <dgm:constr type="t" for="ch" forName="Child5Accent8" refType="h" fact="0.9619"/>
                  <dgm:constr type="w" for="ch" forName="Child5Accent8" refType="w" fact="0.0287"/>
                  <dgm:constr type="h" for="ch" forName="Child5Accent8" refType="h" fact="0.0381"/>
                  <dgm:constr type="l" for="ch" forName="Child5Accent9" refType="w" fact="0.0587"/>
                  <dgm:constr type="t" for="ch" forName="Child5Accent9" refType="h" fact="0.9619"/>
                  <dgm:constr type="w" for="ch" forName="Child5Accent9" refType="w" fact="0.0287"/>
                  <dgm:constr type="h" for="ch" forName="Child5Accent9" refType="h" fact="0.0381"/>
                  <dgm:constr type="l" for="ch" forName="Child5Accent2" refType="w" fact="0.453"/>
                  <dgm:constr type="t" for="ch" forName="Child5Accent2" refType="h" fact="0.8375"/>
                  <dgm:constr type="w" for="ch" forName="Child5Accent2" refType="w" fact="0.0287"/>
                  <dgm:constr type="h" for="ch" forName="Child5Accent2" refType="h" fact="0.0381"/>
                  <dgm:constr type="l" for="ch" forName="Child5Accent3" refType="w" fact="0.4118"/>
                  <dgm:constr type="t" for="ch" forName="Child5Accent3" refType="h" fact="0.8991"/>
                  <dgm:constr type="w" for="ch" forName="Child5Accent3" refType="w" fact="0.0287"/>
                  <dgm:constr type="h" for="ch" forName="Child5Accent3" refType="h" fact="0.0381"/>
                  <dgm:constr type="l" for="ch" forName="Child1Accent2" refType="w" fact="0.4458"/>
                  <dgm:constr type="t" for="ch" forName="Child1Accent2" refType="h" fact="0.2004"/>
                  <dgm:constr type="w" for="ch" forName="Child1Accent2" refType="w" fact="0.0287"/>
                  <dgm:constr type="h" for="ch" forName="Child1Accent2" refType="h" fact="0.0381"/>
                  <dgm:constr type="l" for="ch" forName="Child1Accent3" refType="w" fact="0.4054"/>
                  <dgm:constr type="t" for="ch" forName="Child1Accent3" refType="h" fact="0.1445"/>
                  <dgm:constr type="w" for="ch" forName="Child1Accent3" refType="w" fact="0.0287"/>
                  <dgm:constr type="h" for="ch" forName="Child1Accent3" refType="h" fact="0.0381"/>
                  <dgm:constr type="l" for="ch" forName="Child5" refType="w" fact="0.0581"/>
                  <dgm:constr type="t" for="ch" forName="Child5" refType="h" fact="0.8635"/>
                  <dgm:constr type="w" for="ch" forName="Child5" refType="w" fact="0.3364"/>
                  <dgm:constr type="h" for="ch" forName="Child5" refType="h" fact="0.0981"/>
                  <dgm:constr type="l" for="ch" forName="Child4" refType="w" fact="0"/>
                  <dgm:constr type="t" for="ch" forName="Child4" refType="h" fact="0.6701"/>
                  <dgm:constr type="w" for="ch" forName="Child4" refType="w" fact="0.3364"/>
                  <dgm:constr type="h" for="ch" forName="Child4" refType="h" fact="0.0981"/>
                  <dgm:constr type="l" for="ch" forName="Child3" refType="w" fact="0"/>
                  <dgm:constr type="t" for="ch" forName="Child3" refType="h" fact="0.4276"/>
                  <dgm:constr type="w" for="ch" forName="Child3" refType="w" fact="0.2544"/>
                  <dgm:constr type="h" for="ch" forName="Child3" refType="h" fact="0.0981"/>
                  <dgm:constr type="l" for="ch" forName="Child2" refType="w" fact="0"/>
                  <dgm:constr type="t" for="ch" forName="Child2" refType="h" fact="0.1798"/>
                  <dgm:constr type="w" for="ch" forName="Child2" refType="w" fact="0.3364"/>
                  <dgm:constr type="h" for="ch" forName="Child2" refType="h" fact="0.0981"/>
                  <dgm:constr type="l" for="ch" forName="Child1" refType="w" fact="0.0581"/>
                  <dgm:constr type="t" for="ch" forName="Child1" refType="h" fact="0"/>
                  <dgm:constr type="w" for="ch" forName="Child1" refType="w" fact="0.3364"/>
                  <dgm:constr type="h" for="ch" forName="Child1" refType="h" fact="0.0981"/>
                  <dgm:constr type="l" for="ch" forName="Parent" refType="w" fact="0.3653"/>
                  <dgm:constr type="t" for="ch" forName="Parent" refType="h" fact="0.3513"/>
                  <dgm:constr type="w" for="ch" forName="Parent" refType="w" fact="0.2906"/>
                  <dgm:constr type="h" for="ch" forName="Parent" refType="h" fact="0.3859"/>
                </dgm:constrLst>
              </dgm:else>
            </dgm:choose>
          </dgm:if>
          <dgm:else name="Name13">
            <dgm:choose name="Name14">
              <dgm:if name="Name15" axis="ch" ptType="node" func="cnt" op="equ" val="0">
                <dgm:alg type="composite">
                  <dgm:param type="ar" val="2.1059"/>
                </dgm:alg>
                <dgm:constrLst>
                  <dgm:constr type="r" for="ch" forName="Parent" refType="w"/>
                  <dgm:constr type="t" for="ch" forName="Parent" refType="h" fact="0"/>
                  <dgm:constr type="w" for="ch" forName="Parent" refType="w" fact="0.4749"/>
                  <dgm:constr type="h" for="ch" forName="Parent" refType="h"/>
                  <dgm:constr type="r" for="ch" forName="ParentAccent1" refType="w" fact="0.0469"/>
                  <dgm:constr type="t" for="ch" forName="ParentAccent1" refType="h" fact="0.4506"/>
                  <dgm:constr type="w" for="ch" forName="ParentAccent1" refType="w" fact="0.0469"/>
                  <dgm:constr type="h" for="ch" forName="ParentAccent1" refType="h" fact="0.0988"/>
                  <dgm:constr type="r" for="ch" forName="ParentAccent2" refType="w" fact="0.1266"/>
                  <dgm:constr type="t" for="ch" forName="ParentAccent2" refType="h" fact="0.4506"/>
                  <dgm:constr type="w" for="ch" forName="ParentAccent2" refType="w" fact="0.0469"/>
                  <dgm:constr type="h" for="ch" forName="ParentAccent2" refType="h" fact="0.0988"/>
                  <dgm:constr type="r" for="ch" forName="ParentAccent3" refType="w" fact="0.2063"/>
                  <dgm:constr type="t" for="ch" forName="ParentAccent3" refType="h" fact="0.4506"/>
                  <dgm:constr type="w" for="ch" forName="ParentAccent3" refType="w" fact="0.0469"/>
                  <dgm:constr type="h" for="ch" forName="ParentAccent3" refType="h" fact="0.0988"/>
                  <dgm:constr type="r" for="ch" forName="ParentAccent4" refType="w" fact="0.286"/>
                  <dgm:constr type="t" for="ch" forName="ParentAccent4" refType="h" fact="0.4506"/>
                  <dgm:constr type="w" for="ch" forName="ParentAccent4" refType="w" fact="0.0469"/>
                  <dgm:constr type="h" for="ch" forName="ParentAccent4" refType="h" fact="0.0988"/>
                  <dgm:constr type="r" for="ch" forName="ParentAccent5" refType="w" fact="0.3657"/>
                  <dgm:constr type="t" for="ch" forName="ParentAccent5" refType="h" fact="0.4506"/>
                  <dgm:constr type="w" for="ch" forName="ParentAccent5" refType="w" fact="0.0469"/>
                  <dgm:constr type="h" for="ch" forName="ParentAccent5" refType="h" fact="0.0988"/>
                  <dgm:constr type="r" for="ch" forName="ParentAccent6" refType="w" fact="0.4924"/>
                  <dgm:constr type="t" for="ch" forName="ParentAccent6" refType="h" fact="0.4012"/>
                  <dgm:constr type="w" for="ch" forName="ParentAccent6" refType="w" fact="0.0939"/>
                  <dgm:constr type="h" for="ch" forName="ParentAccent6" refType="h" fact="0.1976"/>
                  <dgm:constr type="r" for="ch" forName="ParentAccent7" refType="w" fact="0.1234"/>
                  <dgm:constr type="t" for="ch" forName="ParentAccent7" refType="h" fact="0.2465"/>
                  <dgm:constr type="w" for="ch" forName="ParentAccent7" refType="w" fact="0.0469"/>
                  <dgm:constr type="h" for="ch" forName="ParentAccent7" refType="h" fact="0.0988"/>
                  <dgm:constr type="r" for="ch" forName="ParentAccent8" refType="w" fact="0.1234"/>
                  <dgm:constr type="t" for="ch" forName="ParentAccent8" refType="h" fact="0.6562"/>
                  <dgm:constr type="w" for="ch" forName="ParentAccent8" refType="w" fact="0.0469"/>
                  <dgm:constr type="h" for="ch" forName="ParentAccent8" refType="h" fact="0.0988"/>
                  <dgm:constr type="r" for="ch" forName="ParentAccent9" refType="w" fact="0.0815"/>
                  <dgm:constr type="t" for="ch" forName="ParentAccent9" refType="h" fact="0.3353"/>
                  <dgm:constr type="w" for="ch" forName="ParentAccent9" refType="w" fact="0.0469"/>
                  <dgm:constr type="h" for="ch" forName="ParentAccent9" refType="h" fact="0.0988"/>
                  <dgm:constr type="r" for="ch" forName="ParentAccent10" refType="w" fact="0.0787"/>
                  <dgm:constr type="t" for="ch" forName="ParentAccent10" refType="h" fact="0.5679"/>
                  <dgm:constr type="w" for="ch" forName="ParentAccent10" refType="w" fact="0.0469"/>
                  <dgm:constr type="h" for="ch" forName="ParentAccent10" refType="h" fact="0.0988"/>
                </dgm:constrLst>
              </dgm:if>
              <dgm:if name="Name16" axis="ch" ptType="node" func="cnt" op="equ" val="1">
                <dgm:alg type="composite">
                  <dgm:param type="ar" val="3.4411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r" for="ch" forName="Child1Accent1" refType="w" fact="0.716"/>
                  <dgm:constr type="t" for="ch" forName="Child1Accent1" refType="h" fact="0.4012"/>
                  <dgm:constr type="w" for="ch" forName="Child1Accent1" refType="w" fact="0.0574"/>
                  <dgm:constr type="h" for="ch" forName="Child1Accent1" refType="h" fact="0.1976"/>
                  <dgm:constr type="r" for="ch" forName="Child1Accent2" refType="w" fact="0.7728"/>
                  <dgm:constr type="t" for="ch" forName="Child1Accent2" refType="h" fact="0.4506"/>
                  <dgm:constr type="w" for="ch" forName="Child1Accent2" refType="w" fact="0.0287"/>
                  <dgm:constr type="h" for="ch" forName="Child1Accent2" refType="h" fact="0.0988"/>
                  <dgm:constr type="r" for="ch" forName="Child1Accent3" refType="w" fact="0.8295"/>
                  <dgm:constr type="t" for="ch" forName="Child1Accent3" refType="h" fact="0.4506"/>
                  <dgm:constr type="w" for="ch" forName="Child1Accent3" refType="w" fact="0.0287"/>
                  <dgm:constr type="h" for="ch" forName="Child1Accent3" refType="h" fact="0.0988"/>
                  <dgm:constr type="r" for="ch" forName="Child1Accent4" refType="w" fact="0.8863"/>
                  <dgm:constr type="t" for="ch" forName="Child1Accent4" refType="h" fact="0.4506"/>
                  <dgm:constr type="w" for="ch" forName="Child1Accent4" refType="w" fact="0.0287"/>
                  <dgm:constr type="h" for="ch" forName="Child1Accent4" refType="h" fact="0.0988"/>
                  <dgm:constr type="r" for="ch" forName="Child1Accent5" refType="w" fact="0.943"/>
                  <dgm:constr type="t" for="ch" forName="Child1Accent5" refType="h" fact="0.4506"/>
                  <dgm:constr type="w" for="ch" forName="Child1Accent5" refType="w" fact="0.0287"/>
                  <dgm:constr type="h" for="ch" forName="Child1Accent5" refType="h" fact="0.0988"/>
                  <dgm:constr type="r" for="ch" forName="Child1Accent6" refType="w" fact="0.9998"/>
                  <dgm:constr type="t" for="ch" forName="Child1Accent6" refType="h" fact="0.4506"/>
                  <dgm:constr type="w" for="ch" forName="Child1Accent6" refType="w" fact="0.0287"/>
                  <dgm:constr type="h" for="ch" forName="Child1Accent6" refType="h" fact="0.0988"/>
                  <dgm:constr type="l" for="ch" forName="Child1Accent7" refType="w" fact="0"/>
                  <dgm:constr type="t" for="ch" forName="Child1Accent7" refType="h" fact="0"/>
                  <dgm:constr type="w" for="ch" forName="Child1Accent7" refType="w" fact="0"/>
                  <dgm:constr type="h" for="ch" forName="Child1Accent7" refType="h" fact="0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ParentAccent1" refType="w" fact="0.0287"/>
                  <dgm:constr type="t" for="ch" forName="ParentAccent1" refType="h" fact="0.4506"/>
                  <dgm:constr type="w" for="ch" forName="ParentAccent1" refType="w" fact="0.0287"/>
                  <dgm:constr type="h" for="ch" forName="ParentAccent1" refType="h" fact="0.0988"/>
                  <dgm:constr type="r" for="ch" forName="ParentAccent2" refType="w" fact="0.0813"/>
                  <dgm:constr type="t" for="ch" forName="ParentAccent2" refType="h" fact="0.4506"/>
                  <dgm:constr type="w" for="ch" forName="ParentAccent2" refType="w" fact="0.0287"/>
                  <dgm:constr type="h" for="ch" forName="ParentAccent2" refType="h" fact="0.0988"/>
                  <dgm:constr type="r" for="ch" forName="ParentAccent3" refType="w" fact="0.1339"/>
                  <dgm:constr type="t" for="ch" forName="ParentAccent3" refType="h" fact="0.4506"/>
                  <dgm:constr type="w" for="ch" forName="ParentAccent3" refType="w" fact="0.0287"/>
                  <dgm:constr type="h" for="ch" forName="ParentAccent3" refType="h" fact="0.0988"/>
                  <dgm:constr type="r" for="ch" forName="ParentAccent4" refType="w" fact="0.1864"/>
                  <dgm:constr type="t" for="ch" forName="ParentAccent4" refType="h" fact="0.4506"/>
                  <dgm:constr type="w" for="ch" forName="ParentAccent4" refType="w" fact="0.0287"/>
                  <dgm:constr type="h" for="ch" forName="ParentAccent4" refType="h" fact="0.0988"/>
                  <dgm:constr type="r" for="ch" forName="ParentAccent5" refType="w" fact="0.239"/>
                  <dgm:constr type="t" for="ch" forName="ParentAccent5" refType="h" fact="0.4506"/>
                  <dgm:constr type="w" for="ch" forName="ParentAccent5" refType="w" fact="0.0287"/>
                  <dgm:constr type="h" for="ch" forName="ParentAccent5" refType="h" fact="0.0988"/>
                  <dgm:constr type="r" for="ch" forName="ParentAccent6" refType="w" fact="0.3203"/>
                  <dgm:constr type="t" for="ch" forName="ParentAccent6" refType="h" fact="0.4012"/>
                  <dgm:constr type="w" for="ch" forName="ParentAccent6" refType="w" fact="0.0574"/>
                  <dgm:constr type="h" for="ch" forName="ParentAccent6" refType="h" fact="0.1976"/>
                  <dgm:constr type="r" for="ch" forName="ParentAccent7" refType="w" fact="0.0755"/>
                  <dgm:constr type="t" for="ch" forName="ParentAccent7" refType="h" fact="0.2465"/>
                  <dgm:constr type="w" for="ch" forName="ParentAccent7" refType="w" fact="0.0287"/>
                  <dgm:constr type="h" for="ch" forName="ParentAccent7" refType="h" fact="0.0988"/>
                  <dgm:constr type="r" for="ch" forName="ParentAccent8" refType="w" fact="0.0755"/>
                  <dgm:constr type="t" for="ch" forName="ParentAccent8" refType="h" fact="0.6562"/>
                  <dgm:constr type="w" for="ch" forName="ParentAccent8" refType="w" fact="0.0287"/>
                  <dgm:constr type="h" for="ch" forName="ParentAccent8" refType="h" fact="0.0988"/>
                  <dgm:constr type="r" for="ch" forName="ParentAccent9" refType="w" fact="0.0499"/>
                  <dgm:constr type="t" for="ch" forName="ParentAccent9" refType="h" fact="0.3353"/>
                  <dgm:constr type="w" for="ch" forName="ParentAccent9" refType="w" fact="0.0287"/>
                  <dgm:constr type="h" for="ch" forName="ParentAccent9" refType="h" fact="0.0988"/>
                  <dgm:constr type="r" for="ch" forName="ParentAccent10" refType="w" fact="0.0482"/>
                  <dgm:constr type="t" for="ch" forName="ParentAccent10" refType="h" fact="0.5679"/>
                  <dgm:constr type="w" for="ch" forName="ParentAccent10" refType="w" fact="0.0287"/>
                  <dgm:constr type="h" for="ch" forName="ParentAccent10" refType="h" fact="0.0988"/>
                  <dgm:constr type="r" for="ch" forName="Child1" refType="w"/>
                  <dgm:constr type="t" for="ch" forName="Child1" refType="h" fact="0.1978"/>
                  <dgm:constr type="w" for="ch" forName="Child1" refType="w" fact="0.2544"/>
                  <dgm:constr type="h" for="ch" forName="Child1" refType="h" fact="0.2541"/>
                  <dgm:constr type="r" for="ch" forName="Parent" refType="w" fact="0.6347"/>
                  <dgm:constr type="t" for="ch" forName="Parent" refType="h" fact="0"/>
                  <dgm:constr type="w" for="ch" forName="Parent" refType="w" fact="0.2906"/>
                  <dgm:constr type="h" for="ch" forName="Parent" refType="h"/>
                </dgm:constrLst>
              </dgm:if>
              <dgm:if name="Name17" axis="ch" ptType="node" func="cnt" op="equ" val="2">
                <dgm:alg type="composite">
                  <dgm:param type="ar" val="2.1185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2" refType="primFontSz" refFor="des" refForName="Child1" op="equ"/>
                  <dgm:constr type="r" for="ch" forName="Child1Accent1" refType="w" fact="0.6564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r" for="ch" forName="Child1Accent2" refType="w" fact="0.6932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r" for="ch" forName="Child1Accent3" refType="w" fact="0.754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r" for="ch" forName="Child1Accent4" refType="w" fact="0.8158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r" for="ch" forName="Child1Accent5" refType="w" fact="0.8771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r" for="ch" forName="Child1Accent6" refType="w" fact="0.938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r" for="ch" forName="Child1Accent7" refType="w" fact="0.9998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2Accent1" refType="w" fact="0.6564"/>
                  <dgm:constr type="t" for="ch" forName="Child2Accent1" refType="h" fact="0.8153"/>
                  <dgm:constr type="w" for="ch" forName="Child2Accent1" refType="w" fact="0.0574"/>
                  <dgm:constr type="h" for="ch" forName="Child2Accent1" refType="h" fact="0.1217"/>
                  <dgm:constr type="r" for="ch" forName="Child2Accent2" refType="w" fact="0.6932"/>
                  <dgm:constr type="t" for="ch" forName="Child2Accent2" refType="h" fact="0.9392"/>
                  <dgm:constr type="w" for="ch" forName="Child2Accent2" refType="w" fact="0.0287"/>
                  <dgm:constr type="h" for="ch" forName="Child2Accent2" refType="h" fact="0.0608"/>
                  <dgm:constr type="r" for="ch" forName="Child2Accent3" refType="w" fact="0.7545"/>
                  <dgm:constr type="t" for="ch" forName="Child2Accent3" refType="h" fact="0.9392"/>
                  <dgm:constr type="w" for="ch" forName="Child2Accent3" refType="w" fact="0.0287"/>
                  <dgm:constr type="h" for="ch" forName="Child2Accent3" refType="h" fact="0.0608"/>
                  <dgm:constr type="r" for="ch" forName="Child2Accent4" refType="w" fact="0.8158"/>
                  <dgm:constr type="t" for="ch" forName="Child2Accent4" refType="h" fact="0.9392"/>
                  <dgm:constr type="w" for="ch" forName="Child2Accent4" refType="w" fact="0.0287"/>
                  <dgm:constr type="h" for="ch" forName="Child2Accent4" refType="h" fact="0.0608"/>
                  <dgm:constr type="r" for="ch" forName="Child2Accent5" refType="w" fact="0.8771"/>
                  <dgm:constr type="t" for="ch" forName="Child2Accent5" refType="h" fact="0.9392"/>
                  <dgm:constr type="w" for="ch" forName="Child2Accent5" refType="w" fact="0.0287"/>
                  <dgm:constr type="h" for="ch" forName="Child2Accent5" refType="h" fact="0.0608"/>
                  <dgm:constr type="r" for="ch" forName="Child2Accent6" refType="w" fact="0.9385"/>
                  <dgm:constr type="t" for="ch" forName="Child2Accent6" refType="h" fact="0.9392"/>
                  <dgm:constr type="w" for="ch" forName="Child2Accent6" refType="w" fact="0.0287"/>
                  <dgm:constr type="h" for="ch" forName="Child2Accent6" refType="h" fact="0.0608"/>
                  <dgm:constr type="r" for="ch" forName="Child2Accent7" refType="w" fact="0.9998"/>
                  <dgm:constr type="t" for="ch" forName="Child2Accent7" refType="h" fact="0.9392"/>
                  <dgm:constr type="w" for="ch" forName="Child2Accent7" refType="w" fact="0.0287"/>
                  <dgm:constr type="h" for="ch" forName="Child2Accent7" refType="h" fact="0.0608"/>
                  <dgm:constr type="r" for="ch" forName="ParentAccent1" refType="w" fact="0.0287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r" for="ch" forName="ParentAccent2" refType="w" fact="0.0813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r" for="ch" forName="ParentAccent3" refType="w" fact="0.1339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r" for="ch" forName="ParentAccent4" refType="w" fact="0.1864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r" for="ch" forName="ParentAccent5" refType="w" fact="0.239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r" for="ch" forName="ParentAccent6" refType="w" fact="0.3203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r" for="ch" forName="ParentAccent7" refType="w" fact="0.075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r" for="ch" forName="ParentAccent8" refType="w" fact="0.075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r" for="ch" forName="ParentAccent9" refType="w" fact="0.0499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r" for="ch" forName="ParentAccent10" refType="w" fact="0.0482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r" for="ch" forName="Child2" refType="w"/>
                  <dgm:constr type="t" for="ch" forName="Child2" refType="h" fact="0.7822"/>
                  <dgm:constr type="w" for="ch" forName="Child2" refType="w" fact="0.3364"/>
                  <dgm:constr type="h" for="ch" forName="Child2" refType="h" fact="0.1564"/>
                  <dgm:constr type="r" for="ch" forName="Child1" refType="w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r" for="ch" forName="Parent" refType="w" fact="0.6347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8" axis="ch" ptType="node" func="cnt" op="equ" val="3">
                <dgm:alg type="composite">
                  <dgm:param type="ar" val="2.1185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r" for="ch" forName="Child1Accent1" refType="w" fact="0.6564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r" for="ch" forName="Child1Accent2" refType="w" fact="0.6932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r" for="ch" forName="Child1Accent3" refType="w" fact="0.754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r" for="ch" forName="Child1Accent4" refType="w" fact="0.8158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r" for="ch" forName="Child1Accent5" refType="w" fact="0.8771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r" for="ch" forName="Child1Accent6" refType="w" fact="0.938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r" for="ch" forName="Child1Accent7" refType="w" fact="0.9998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r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r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2Accent1" refType="w" fact="0.716"/>
                  <dgm:constr type="t" for="ch" forName="Child2Accent1" refType="h" fact="0.5207"/>
                  <dgm:constr type="w" for="ch" forName="Child2Accent1" refType="w" fact="0.0574"/>
                  <dgm:constr type="h" for="ch" forName="Child2Accent1" refType="h" fact="0.1217"/>
                  <dgm:constr type="r" for="ch" forName="Child2Accent2" refType="w" fact="0.7728"/>
                  <dgm:constr type="t" for="ch" forName="Child2Accent2" refType="h" fact="0.5511"/>
                  <dgm:constr type="w" for="ch" forName="Child2Accent2" refType="w" fact="0.0287"/>
                  <dgm:constr type="h" for="ch" forName="Child2Accent2" refType="h" fact="0.0608"/>
                  <dgm:constr type="r" for="ch" forName="Child2Accent3" refType="w" fact="0.8295"/>
                  <dgm:constr type="t" for="ch" forName="Child2Accent3" refType="h" fact="0.5511"/>
                  <dgm:constr type="w" for="ch" forName="Child2Accent3" refType="w" fact="0.0287"/>
                  <dgm:constr type="h" for="ch" forName="Child2Accent3" refType="h" fact="0.0608"/>
                  <dgm:constr type="r" for="ch" forName="Child2Accent4" refType="w" fact="0.8863"/>
                  <dgm:constr type="t" for="ch" forName="Child2Accent4" refType="h" fact="0.5511"/>
                  <dgm:constr type="w" for="ch" forName="Child2Accent4" refType="w" fact="0.0287"/>
                  <dgm:constr type="h" for="ch" forName="Child2Accent4" refType="h" fact="0.0608"/>
                  <dgm:constr type="r" for="ch" forName="Child2Accent5" refType="w" fact="0.943"/>
                  <dgm:constr type="t" for="ch" forName="Child2Accent5" refType="h" fact="0.5511"/>
                  <dgm:constr type="w" for="ch" forName="Child2Accent5" refType="w" fact="0.0287"/>
                  <dgm:constr type="h" for="ch" forName="Child2Accent5" refType="h" fact="0.0608"/>
                  <dgm:constr type="r" for="ch" forName="Child2Accent6" refType="w" fact="0.9998"/>
                  <dgm:constr type="t" for="ch" forName="Child2Accent6" refType="h" fact="0.5511"/>
                  <dgm:constr type="w" for="ch" forName="Child2Accent6" refType="w" fact="0.0287"/>
                  <dgm:constr type="h" for="ch" forName="Child2Accent6" refType="h" fact="0.0608"/>
                  <dgm:constr type="r" for="ch" forName="Child2Accent7" refType="w" fact="0"/>
                  <dgm:constr type="t" for="ch" forName="Child2Accent7" refType="h" fact="0"/>
                  <dgm:constr type="w" for="ch" forName="Child2Accent7" refType="w" fact="0"/>
                  <dgm:constr type="h" for="ch" forName="Child2Accent7" refType="h" fact="0"/>
                  <dgm:constr type="r" for="ch" forName="Child3Accent1" refType="w" fact="0.6564"/>
                  <dgm:constr type="t" for="ch" forName="Child3Accent1" refType="h" fact="0.8153"/>
                  <dgm:constr type="w" for="ch" forName="Child3Accent1" refType="w" fact="0.0574"/>
                  <dgm:constr type="h" for="ch" forName="Child3Accent1" refType="h" fact="0.1217"/>
                  <dgm:constr type="r" for="ch" forName="Child3Accent2" refType="w" fact="0.6932"/>
                  <dgm:constr type="t" for="ch" forName="Child3Accent2" refType="h" fact="0.9392"/>
                  <dgm:constr type="w" for="ch" forName="Child3Accent2" refType="w" fact="0.0287"/>
                  <dgm:constr type="h" for="ch" forName="Child3Accent2" refType="h" fact="0.0608"/>
                  <dgm:constr type="r" for="ch" forName="Child3Accent3" refType="w" fact="0.7545"/>
                  <dgm:constr type="t" for="ch" forName="Child3Accent3" refType="h" fact="0.9392"/>
                  <dgm:constr type="w" for="ch" forName="Child3Accent3" refType="w" fact="0.0287"/>
                  <dgm:constr type="h" for="ch" forName="Child3Accent3" refType="h" fact="0.0608"/>
                  <dgm:constr type="r" for="ch" forName="Child3Accent4" refType="w" fact="0.8158"/>
                  <dgm:constr type="t" for="ch" forName="Child3Accent4" refType="h" fact="0.9392"/>
                  <dgm:constr type="w" for="ch" forName="Child3Accent4" refType="w" fact="0.0287"/>
                  <dgm:constr type="h" for="ch" forName="Child3Accent4" refType="h" fact="0.0608"/>
                  <dgm:constr type="r" for="ch" forName="Child3Accent5" refType="w" fact="0.8771"/>
                  <dgm:constr type="t" for="ch" forName="Child3Accent5" refType="h" fact="0.9392"/>
                  <dgm:constr type="w" for="ch" forName="Child3Accent5" refType="w" fact="0.0287"/>
                  <dgm:constr type="h" for="ch" forName="Child3Accent5" refType="h" fact="0.0608"/>
                  <dgm:constr type="r" for="ch" forName="Child3Accent6" refType="w" fact="0.9385"/>
                  <dgm:constr type="t" for="ch" forName="Child3Accent6" refType="h" fact="0.9392"/>
                  <dgm:constr type="w" for="ch" forName="Child3Accent6" refType="w" fact="0.0287"/>
                  <dgm:constr type="h" for="ch" forName="Child3Accent6" refType="h" fact="0.0608"/>
                  <dgm:constr type="r" for="ch" forName="Child3Accent7" refType="w" fact="0.9998"/>
                  <dgm:constr type="t" for="ch" forName="Child3Accent7" refType="h" fact="0.9392"/>
                  <dgm:constr type="w" for="ch" forName="Child3Accent7" refType="w" fact="0.0287"/>
                  <dgm:constr type="h" for="ch" forName="Child3Accent7" refType="h" fact="0.0608"/>
                  <dgm:constr type="r" for="ch" forName="ParentAccent1" refType="w" fact="0.0287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r" for="ch" forName="ParentAccent2" refType="w" fact="0.0813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r" for="ch" forName="ParentAccent3" refType="w" fact="0.1339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r" for="ch" forName="ParentAccent4" refType="w" fact="0.1864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r" for="ch" forName="ParentAccent5" refType="w" fact="0.239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r" for="ch" forName="ParentAccent6" refType="w" fact="0.3203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r" for="ch" forName="ParentAccent7" refType="w" fact="0.075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r" for="ch" forName="ParentAccent8" refType="w" fact="0.075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r" for="ch" forName="ParentAccent9" refType="w" fact="0.0499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r" for="ch" forName="ParentAccent10" refType="w" fact="0.0482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r" for="ch" forName="Child3" refType="w"/>
                  <dgm:constr type="t" for="ch" forName="Child3" refType="h" fact="0.7822"/>
                  <dgm:constr type="w" for="ch" forName="Child3" refType="w" fact="0.3364"/>
                  <dgm:constr type="h" for="ch" forName="Child3" refType="h" fact="0.1564"/>
                  <dgm:constr type="r" for="ch" forName="Child2" refType="w"/>
                  <dgm:constr type="t" for="ch" forName="Child2" refType="h" fact="0.3955"/>
                  <dgm:constr type="w" for="ch" forName="Child2" refType="w" fact="0.2544"/>
                  <dgm:constr type="h" for="ch" forName="Child2" refType="h" fact="0.1564"/>
                  <dgm:constr type="r" for="ch" forName="Child1" refType="w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r" for="ch" forName="Parent" refType="w" fact="0.6347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9" axis="ch" ptType="node" func="cnt" op="equ" val="4">
                <dgm:alg type="composite">
                  <dgm:param type="ar" val="1.8304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4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primFontSz" for="des" forName="Child4" refType="primFontSz" refFor="des" refForName="Child1" op="equ"/>
                  <dgm:constr type="r" for="ch" forName="Parent" refType="w" fact="0.6229"/>
                  <dgm:constr type="t" for="ch" forName="Parent" refType="h" fact="0.2946"/>
                  <dgm:constr type="w" for="ch" forName="Parent" refType="w" fact="0.2862"/>
                  <dgm:constr type="h" for="ch" forName="Parent" refType="h" fact="0.5239"/>
                  <dgm:constr type="r" for="ch" forName="Child1Accent1" refType="w" fact="0.6096"/>
                  <dgm:constr type="t" for="ch" forName="Child1Accent1" refType="h" fact="0.2104"/>
                  <dgm:constr type="w" for="ch" forName="Child1Accent1" refType="w" fact="0.0566"/>
                  <dgm:constr type="h" for="ch" forName="Child1Accent1" refType="h" fact="0.1035"/>
                  <dgm:constr type="r" for="ch" forName="Child1Accent3" refType="w" fact="0.6999"/>
                  <dgm:constr type="t" for="ch" forName="Child1Accent3" refType="h" fact="0.128"/>
                  <dgm:constr type="w" for="ch" forName="Child1Accent3" refType="w" fact="0.0283"/>
                  <dgm:constr type="h" for="ch" forName="Child1Accent3" refType="h" fact="0.0518"/>
                  <dgm:constr type="r" for="ch" forName="Child1Accent4" refType="w" fact="0.7582"/>
                  <dgm:constr type="t" for="ch" forName="Child1Accent4" refType="h" fact="0.128"/>
                  <dgm:constr type="w" for="ch" forName="Child1Accent4" refType="w" fact="0.0283"/>
                  <dgm:constr type="h" for="ch" forName="Child1Accent4" refType="h" fact="0.0518"/>
                  <dgm:constr type="r" for="ch" forName="Child1Accent5" refType="w" fact="0.8165"/>
                  <dgm:constr type="t" for="ch" forName="Child1Accent5" refType="h" fact="0.128"/>
                  <dgm:constr type="w" for="ch" forName="Child1Accent5" refType="w" fact="0.0283"/>
                  <dgm:constr type="h" for="ch" forName="Child1Accent5" refType="h" fact="0.0518"/>
                  <dgm:constr type="r" for="ch" forName="Child1Accent6" refType="w" fact="0.8748"/>
                  <dgm:constr type="t" for="ch" forName="Child1Accent6" refType="h" fact="0.128"/>
                  <dgm:constr type="w" for="ch" forName="Child1Accent6" refType="w" fact="0.0283"/>
                  <dgm:constr type="h" for="ch" forName="Child1Accent6" refType="h" fact="0.0518"/>
                  <dgm:constr type="r" for="ch" forName="Child3Accent1" refType="w" fact="0.6842"/>
                  <dgm:constr type="t" for="ch" forName="Child3Accent1" refType="h" fact="0.6212"/>
                  <dgm:constr type="w" for="ch" forName="Child3Accent1" refType="w" fact="0.0566"/>
                  <dgm:constr type="h" for="ch" forName="Child3Accent1" refType="h" fact="0.1035"/>
                  <dgm:constr type="r" for="ch" forName="Child3Accent2" refType="w" fact="0.7311"/>
                  <dgm:constr type="t" for="ch" forName="Child3Accent2" refType="h" fact="0.6828"/>
                  <dgm:constr type="w" for="ch" forName="Child3Accent2" refType="w" fact="0.0283"/>
                  <dgm:constr type="h" for="ch" forName="Child3Accent2" refType="h" fact="0.0518"/>
                  <dgm:constr type="r" for="ch" forName="Child3Accent4" refType="w" fact="0.8386"/>
                  <dgm:constr type="t" for="ch" forName="Child3Accent4" refType="h" fact="0.6828"/>
                  <dgm:constr type="w" for="ch" forName="Child3Accent4" refType="w" fact="0.0283"/>
                  <dgm:constr type="h" for="ch" forName="Child3Accent4" refType="h" fact="0.0518"/>
                  <dgm:constr type="r" for="ch" forName="Child3Accent5" refType="w" fact="0.8923"/>
                  <dgm:constr type="t" for="ch" forName="Child3Accent5" refType="h" fact="0.6828"/>
                  <dgm:constr type="w" for="ch" forName="Child3Accent5" refType="w" fact="0.0283"/>
                  <dgm:constr type="h" for="ch" forName="Child3Accent5" refType="h" fact="0.0518"/>
                  <dgm:constr type="r" for="ch" forName="Child1Accent7" refType="w" fact="0.9332"/>
                  <dgm:constr type="t" for="ch" forName="Child1Accent7" refType="h" fact="0.128"/>
                  <dgm:constr type="w" for="ch" forName="Child1Accent7" refType="w" fact="0.0283"/>
                  <dgm:constr type="h" for="ch" forName="Child1Accent7" refType="h" fact="0.0518"/>
                  <dgm:constr type="r" for="ch" forName="Child3Accent6" refType="w" fact="0.9461"/>
                  <dgm:constr type="t" for="ch" forName="Child3Accent6" refType="h" fact="0.6828"/>
                  <dgm:constr type="w" for="ch" forName="Child3Accent6" refType="w" fact="0.0283"/>
                  <dgm:constr type="h" for="ch" forName="Child3Accent6" refType="h" fact="0.0518"/>
                  <dgm:constr type="r" for="ch" forName="Child1Accent8" refType="w" fact="0.9915"/>
                  <dgm:constr type="t" for="ch" forName="Child1Accent8" refType="h" fact="0.128"/>
                  <dgm:constr type="w" for="ch" forName="Child1Accent8" refType="w" fact="0.0283"/>
                  <dgm:constr type="h" for="ch" forName="Child1Accent8" refType="h" fact="0.0518"/>
                  <dgm:constr type="r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3Accent7" refType="w" fact="0.9998"/>
                  <dgm:constr type="t" for="ch" forName="Child3Accent7" refType="h" fact="0.6828"/>
                  <dgm:constr type="w" for="ch" forName="Child3Accent7" refType="w" fact="0.0283"/>
                  <dgm:constr type="h" for="ch" forName="Child3Accent7" refType="h" fact="0.0518"/>
                  <dgm:constr type="r" for="ch" forName="Child4Accent1" refType="w" fact="0.6096"/>
                  <dgm:constr type="t" for="ch" forName="Child4Accent1" refType="h" fact="0.8"/>
                  <dgm:constr type="w" for="ch" forName="Child4Accent1" refType="w" fact="0.0566"/>
                  <dgm:constr type="h" for="ch" forName="Child4Accent1" refType="h" fact="0.1035"/>
                  <dgm:constr type="r" for="ch" forName="Child4Accent3" refType="w" fact="0.7002"/>
                  <dgm:constr type="t" for="ch" forName="Child4Accent3" refType="h" fact="0.9482"/>
                  <dgm:constr type="w" for="ch" forName="Child4Accent3" refType="w" fact="0.0283"/>
                  <dgm:constr type="h" for="ch" forName="Child4Accent3" refType="h" fact="0.0518"/>
                  <dgm:constr type="r" for="ch" forName="Child4Accent4" refType="w" fact="0.7585"/>
                  <dgm:constr type="t" for="ch" forName="Child4Accent4" refType="h" fact="0.9482"/>
                  <dgm:constr type="w" for="ch" forName="Child4Accent4" refType="w" fact="0.0283"/>
                  <dgm:constr type="h" for="ch" forName="Child4Accent4" refType="h" fact="0.0518"/>
                  <dgm:constr type="r" for="ch" forName="Child4Accent5" refType="w" fact="0.8167"/>
                  <dgm:constr type="t" for="ch" forName="Child4Accent5" refType="h" fact="0.9482"/>
                  <dgm:constr type="w" for="ch" forName="Child4Accent5" refType="w" fact="0.0283"/>
                  <dgm:constr type="h" for="ch" forName="Child4Accent5" refType="h" fact="0.0518"/>
                  <dgm:constr type="r" for="ch" forName="Child4Accent6" refType="w" fact="0.8749"/>
                  <dgm:constr type="t" for="ch" forName="Child4Accent6" refType="h" fact="0.9482"/>
                  <dgm:constr type="w" for="ch" forName="Child4Accent6" refType="w" fact="0.0283"/>
                  <dgm:constr type="h" for="ch" forName="Child4Accent6" refType="h" fact="0.0518"/>
                  <dgm:constr type="r" for="ch" forName="Child4Accent7" refType="w" fact="0.9332"/>
                  <dgm:constr type="t" for="ch" forName="Child4Accent7" refType="h" fact="0.9482"/>
                  <dgm:constr type="w" for="ch" forName="Child4Accent7" refType="w" fact="0.0283"/>
                  <dgm:constr type="h" for="ch" forName="Child4Accent7" refType="h" fact="0.0518"/>
                  <dgm:constr type="r" for="ch" forName="Child4Accent8" refType="w" fact="0.9914"/>
                  <dgm:constr type="t" for="ch" forName="Child4Accent8" refType="h" fact="0.9482"/>
                  <dgm:constr type="w" for="ch" forName="Child4Accent8" refType="w" fact="0.0283"/>
                  <dgm:constr type="h" for="ch" forName="Child4Accent8" refType="h" fact="0.0518"/>
                  <dgm:constr type="r" for="ch" forName="Child2Accent1" refType="w" fact="0.6842"/>
                  <dgm:constr type="t" for="ch" forName="Child2Accent1" refType="h" fact="0.3725"/>
                  <dgm:constr type="w" for="ch" forName="Child2Accent1" refType="w" fact="0.0566"/>
                  <dgm:constr type="h" for="ch" forName="Child2Accent1" refType="h" fact="0.1035"/>
                  <dgm:constr type="r" for="ch" forName="Child4Accent2" refType="w" fact="0.642"/>
                  <dgm:constr type="t" for="ch" forName="Child4Accent2" refType="h" fact="0.8993"/>
                  <dgm:constr type="w" for="ch" forName="Child4Accent2" refType="w" fact="0.0283"/>
                  <dgm:constr type="h" for="ch" forName="Child4Accent2" refType="h" fact="0.0518"/>
                  <dgm:constr type="r" for="ch" forName="Child1Accent2" refType="w" fact="0.6415"/>
                  <dgm:constr type="t" for="ch" forName="Child1Accent2" refType="h" fact="0.162"/>
                  <dgm:constr type="w" for="ch" forName="Child1Accent2" refType="w" fact="0.0283"/>
                  <dgm:constr type="h" for="ch" forName="Child1Accent2" refType="h" fact="0.0518"/>
                  <dgm:constr type="r" for="ch" forName="Child3Accent3" refType="w" fact="0.7849"/>
                  <dgm:constr type="t" for="ch" forName="Child3Accent3" refType="h" fact="0.6828"/>
                  <dgm:constr type="w" for="ch" forName="Child3Accent3" refType="w" fact="0.0283"/>
                  <dgm:constr type="h" for="ch" forName="Child3Accent3" refType="h" fact="0.0518"/>
                  <dgm:constr type="r" for="ch" forName="Child2Accent2" refType="w" fact="0.7311"/>
                  <dgm:constr type="t" for="ch" forName="Child2Accent2" refType="h" fact="0.3937"/>
                  <dgm:constr type="w" for="ch" forName="Child2Accent2" refType="w" fact="0.0283"/>
                  <dgm:constr type="h" for="ch" forName="Child2Accent2" refType="h" fact="0.0518"/>
                  <dgm:constr type="r" for="ch" forName="Child2Accent4" refType="w" fact="0.8386"/>
                  <dgm:constr type="t" for="ch" forName="Child2Accent4" refType="h" fact="0.3937"/>
                  <dgm:constr type="w" for="ch" forName="Child2Accent4" refType="w" fact="0.0283"/>
                  <dgm:constr type="h" for="ch" forName="Child2Accent4" refType="h" fact="0.0518"/>
                  <dgm:constr type="r" for="ch" forName="Child2Accent5" refType="w" fact="0.8923"/>
                  <dgm:constr type="t" for="ch" forName="Child2Accent5" refType="h" fact="0.3937"/>
                  <dgm:constr type="w" for="ch" forName="Child2Accent5" refType="w" fact="0.0283"/>
                  <dgm:constr type="h" for="ch" forName="Child2Accent5" refType="h" fact="0.0518"/>
                  <dgm:constr type="r" for="ch" forName="Child2Accent6" refType="w" fact="0.9461"/>
                  <dgm:constr type="t" for="ch" forName="Child2Accent6" refType="h" fact="0.3937"/>
                  <dgm:constr type="w" for="ch" forName="Child2Accent6" refType="w" fact="0.0283"/>
                  <dgm:constr type="h" for="ch" forName="Child2Accent6" refType="h" fact="0.0518"/>
                  <dgm:constr type="r" for="ch" forName="Child2Accent7" refType="w" fact="0.9998"/>
                  <dgm:constr type="t" for="ch" forName="Child2Accent7" refType="h" fact="0.3937"/>
                  <dgm:constr type="w" for="ch" forName="Child2Accent7" refType="w" fact="0.0283"/>
                  <dgm:constr type="h" for="ch" forName="Child2Accent7" refType="h" fact="0.0518"/>
                  <dgm:constr type="r" for="ch" forName="Child2Accent3" refType="w" fact="0.7849"/>
                  <dgm:constr type="t" for="ch" forName="Child2Accent3" refType="h" fact="0.3937"/>
                  <dgm:constr type="w" for="ch" forName="Child2Accent3" refType="w" fact="0.0283"/>
                  <dgm:constr type="h" for="ch" forName="Child2Accent3" refType="h" fact="0.0518"/>
                  <dgm:constr type="r" for="ch" forName="ParentAccent1" refType="w" fact="0.0283"/>
                  <dgm:constr type="t" for="ch" forName="ParentAccent1" refType="h" fact="0.5316"/>
                  <dgm:constr type="w" for="ch" forName="ParentAccent1" refType="w" fact="0.0283"/>
                  <dgm:constr type="h" for="ch" forName="ParentAccent1" refType="h" fact="0.0518"/>
                  <dgm:constr type="r" for="ch" forName="ParentAccent2" refType="w" fact="0.0801"/>
                  <dgm:constr type="t" for="ch" forName="ParentAccent2" refType="h" fact="0.5316"/>
                  <dgm:constr type="w" for="ch" forName="ParentAccent2" refType="w" fact="0.0283"/>
                  <dgm:constr type="h" for="ch" forName="ParentAccent2" refType="h" fact="0.0518"/>
                  <dgm:constr type="r" for="ch" forName="ParentAccent3" refType="w" fact="0.1318"/>
                  <dgm:constr type="t" for="ch" forName="ParentAccent3" refType="h" fact="0.5316"/>
                  <dgm:constr type="w" for="ch" forName="ParentAccent3" refType="w" fact="0.0283"/>
                  <dgm:constr type="h" for="ch" forName="ParentAccent3" refType="h" fact="0.0518"/>
                  <dgm:constr type="r" for="ch" forName="ParentAccent4" refType="w" fact="0.1836"/>
                  <dgm:constr type="t" for="ch" forName="ParentAccent4" refType="h" fact="0.5316"/>
                  <dgm:constr type="w" for="ch" forName="ParentAccent4" refType="w" fact="0.0283"/>
                  <dgm:constr type="h" for="ch" forName="ParentAccent4" refType="h" fact="0.0518"/>
                  <dgm:constr type="r" for="ch" forName="ParentAccent5" refType="w" fact="0.2354"/>
                  <dgm:constr type="t" for="ch" forName="ParentAccent5" refType="h" fact="0.5316"/>
                  <dgm:constr type="w" for="ch" forName="ParentAccent5" refType="w" fact="0.0283"/>
                  <dgm:constr type="h" for="ch" forName="ParentAccent5" refType="h" fact="0.0518"/>
                  <dgm:constr type="r" for="ch" forName="ParentAccent6" refType="w" fact="0.3154"/>
                  <dgm:constr type="t" for="ch" forName="ParentAccent6" refType="h" fact="0.5057"/>
                  <dgm:constr type="w" for="ch" forName="ParentAccent6" refType="w" fact="0.0566"/>
                  <dgm:constr type="h" for="ch" forName="ParentAccent6" refType="h" fact="0.1035"/>
                  <dgm:constr type="r" for="ch" forName="ParentAccent7" refType="w" fact="0.0744"/>
                  <dgm:constr type="t" for="ch" forName="ParentAccent7" refType="h" fact="0.4247"/>
                  <dgm:constr type="w" for="ch" forName="ParentAccent7" refType="w" fact="0.0283"/>
                  <dgm:constr type="h" for="ch" forName="ParentAccent7" refType="h" fact="0.0518"/>
                  <dgm:constr type="r" for="ch" forName="ParentAccent8" refType="w" fact="0.0744"/>
                  <dgm:constr type="t" for="ch" forName="ParentAccent8" refType="h" fact="0.6392"/>
                  <dgm:constr type="w" for="ch" forName="ParentAccent8" refType="w" fact="0.0283"/>
                  <dgm:constr type="h" for="ch" forName="ParentAccent8" refType="h" fact="0.0518"/>
                  <dgm:constr type="r" for="ch" forName="ParentAccent9" refType="w" fact="0.0491"/>
                  <dgm:constr type="t" for="ch" forName="ParentAccent9" refType="h" fact="0.4712"/>
                  <dgm:constr type="w" for="ch" forName="ParentAccent9" refType="w" fact="0.0283"/>
                  <dgm:constr type="h" for="ch" forName="ParentAccent9" refType="h" fact="0.0518"/>
                  <dgm:constr type="r" for="ch" forName="ParentAccent10" refType="w" fact="0.0475"/>
                  <dgm:constr type="t" for="ch" forName="ParentAccent10" refType="h" fact="0.593"/>
                  <dgm:constr type="w" for="ch" forName="ParentAccent10" refType="w" fact="0.0283"/>
                  <dgm:constr type="h" for="ch" forName="ParentAccent10" refType="h" fact="0.0518"/>
                  <dgm:constr type="r" for="ch" forName="Child4" refType="w" fact="0.9919"/>
                  <dgm:constr type="t" for="ch" forName="Child4" refType="h" fact="0.8184"/>
                  <dgm:constr type="w" for="ch" forName="Child4" refType="w" fact="0.3192"/>
                  <dgm:constr type="h" for="ch" forName="Child4" refType="h" fact="0.1294"/>
                  <dgm:constr type="r" for="ch" forName="Child3" refType="w"/>
                  <dgm:constr type="t" for="ch" forName="Child3" refType="h" fact="0.5547"/>
                  <dgm:constr type="w" for="ch" forName="Child3" refType="w" fact="0.297"/>
                  <dgm:constr type="h" for="ch" forName="Child3" refType="h" fact="0.1294"/>
                  <dgm:constr type="r" for="ch" forName="Child2" refType="w"/>
                  <dgm:constr type="t" for="ch" forName="Child2" refType="h" fact="0.2662"/>
                  <dgm:constr type="w" for="ch" forName="Child2" refType="w" fact="0.297"/>
                  <dgm:constr type="h" for="ch" forName="Child2" refType="h" fact="0.1294"/>
                  <dgm:constr type="r" for="ch" forName="Child1" refType="w" fact="0.9919"/>
                  <dgm:constr type="t" for="ch" forName="Child1" refType="h" fact="0"/>
                  <dgm:constr type="w" for="ch" forName="Child1" refType="w" fact="0.3192"/>
                  <dgm:constr type="h" for="ch" forName="Child1" refType="h" fact="0.1294"/>
                </dgm:constrLst>
              </dgm:if>
              <dgm:else name="Name20">
                <dgm:alg type="composite">
                  <dgm:param type="ar" val="1.3278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4" refType="primFontSz" refFor="des" refForName="Parent" op="lte"/>
                  <dgm:constr type="primFontSz" for="des" forName="Child5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primFontSz" for="des" forName="Child4" refType="primFontSz" refFor="des" refForName="Child1" op="equ"/>
                  <dgm:constr type="primFontSz" for="des" forName="Child5" refType="primFontSz" refFor="des" refForName="Child1" op="equ"/>
                  <dgm:constr type="r" for="ch" forName="Child2Accent1" refType="w" fact="0.6564"/>
                  <dgm:constr type="t" for="ch" forName="Child2Accent1" refType="h" fact="0.3184"/>
                  <dgm:constr type="w" for="ch" forName="Child2Accent1" refType="w" fact="0.0574"/>
                  <dgm:constr type="h" for="ch" forName="Child2Accent1" refType="h" fact="0.0763"/>
                  <dgm:constr type="r" for="ch" forName="Child2Accent2" refType="w" fact="0.6932"/>
                  <dgm:constr type="t" for="ch" forName="Child2Accent2" refType="h" fact="0.2781"/>
                  <dgm:constr type="w" for="ch" forName="Child2Accent2" refType="w" fact="0.0287"/>
                  <dgm:constr type="h" for="ch" forName="Child2Accent2" refType="h" fact="0.0381"/>
                  <dgm:constr type="r" for="ch" forName="Child2Accent3" refType="w" fact="0.7545"/>
                  <dgm:constr type="t" for="ch" forName="Child2Accent3" refType="h" fact="0.2781"/>
                  <dgm:constr type="w" for="ch" forName="Child2Accent3" refType="w" fact="0.0287"/>
                  <dgm:constr type="h" for="ch" forName="Child2Accent3" refType="h" fact="0.0381"/>
                  <dgm:constr type="r" for="ch" forName="Child2Accent4" refType="w" fact="0.8158"/>
                  <dgm:constr type="t" for="ch" forName="Child2Accent4" refType="h" fact="0.2781"/>
                  <dgm:constr type="w" for="ch" forName="Child2Accent4" refType="w" fact="0.0287"/>
                  <dgm:constr type="h" for="ch" forName="Child2Accent4" refType="h" fact="0.0381"/>
                  <dgm:constr type="r" for="ch" forName="Child2Accent5" refType="w" fact="0.8771"/>
                  <dgm:constr type="t" for="ch" forName="Child2Accent5" refType="h" fact="0.2781"/>
                  <dgm:constr type="w" for="ch" forName="Child2Accent5" refType="w" fact="0.0287"/>
                  <dgm:constr type="h" for="ch" forName="Child2Accent5" refType="h" fact="0.0381"/>
                  <dgm:constr type="r" for="ch" forName="Child2Accent6" refType="w" fact="0.9385"/>
                  <dgm:constr type="t" for="ch" forName="Child2Accent6" refType="h" fact="0.2781"/>
                  <dgm:constr type="w" for="ch" forName="Child2Accent6" refType="w" fact="0.0287"/>
                  <dgm:constr type="h" for="ch" forName="Child2Accent6" refType="h" fact="0.0381"/>
                  <dgm:constr type="r" for="ch" forName="Child2Accent7" refType="w" fact="0.9998"/>
                  <dgm:constr type="t" for="ch" forName="Child2Accent7" refType="h" fact="0.2781"/>
                  <dgm:constr type="w" for="ch" forName="Child2Accent7" refType="w" fact="0.0287"/>
                  <dgm:constr type="h" for="ch" forName="Child2Accent7" refType="h" fact="0.0381"/>
                  <dgm:constr type="r" for="ch" forName="Child3Accent1" refType="w" fact="0.716"/>
                  <dgm:constr type="t" for="ch" forName="Child3Accent1" refType="h" fact="0.5061"/>
                  <dgm:constr type="w" for="ch" forName="Child3Accent1" refType="w" fact="0.0574"/>
                  <dgm:constr type="h" for="ch" forName="Child3Accent1" refType="h" fact="0.0763"/>
                  <dgm:constr type="r" for="ch" forName="Child3Accent2" refType="w" fact="0.7728"/>
                  <dgm:constr type="t" for="ch" forName="Child3Accent2" refType="h" fact="0.5252"/>
                  <dgm:constr type="w" for="ch" forName="Child3Accent2" refType="w" fact="0.0287"/>
                  <dgm:constr type="h" for="ch" forName="Child3Accent2" refType="h" fact="0.0381"/>
                  <dgm:constr type="r" for="ch" forName="Child3Accent3" refType="w" fact="0.8295"/>
                  <dgm:constr type="t" for="ch" forName="Child3Accent3" refType="h" fact="0.5252"/>
                  <dgm:constr type="w" for="ch" forName="Child3Accent3" refType="w" fact="0.0287"/>
                  <dgm:constr type="h" for="ch" forName="Child3Accent3" refType="h" fact="0.0381"/>
                  <dgm:constr type="r" for="ch" forName="Child3Accent4" refType="w" fact="0.8863"/>
                  <dgm:constr type="t" for="ch" forName="Child3Accent4" refType="h" fact="0.5252"/>
                  <dgm:constr type="w" for="ch" forName="Child3Accent4" refType="w" fact="0.0287"/>
                  <dgm:constr type="h" for="ch" forName="Child3Accent4" refType="h" fact="0.0381"/>
                  <dgm:constr type="r" for="ch" forName="Child3Accent5" refType="w" fact="0.943"/>
                  <dgm:constr type="t" for="ch" forName="Child3Accent5" refType="h" fact="0.5252"/>
                  <dgm:constr type="w" for="ch" forName="Child3Accent5" refType="w" fact="0.0287"/>
                  <dgm:constr type="h" for="ch" forName="Child3Accent5" refType="h" fact="0.0381"/>
                  <dgm:constr type="r" for="ch" forName="Child3Accent6" refType="w" fact="0.9998"/>
                  <dgm:constr type="t" for="ch" forName="Child3Accent6" refType="h" fact="0.5252"/>
                  <dgm:constr type="w" for="ch" forName="Child3Accent6" refType="w" fact="0.0287"/>
                  <dgm:constr type="h" for="ch" forName="Child3Accent6" refType="h" fact="0.0381"/>
                  <dgm:constr type="r" for="ch" forName="Child3Accent7" refType="w" fact="0"/>
                  <dgm:constr type="t" for="ch" forName="Child3Accent7" refType="h" fact="0"/>
                  <dgm:constr type="w" for="ch" forName="Child3Accent7" refType="w" fact="0"/>
                  <dgm:constr type="h" for="ch" forName="Child3Accent7" refType="h" fact="0"/>
                  <dgm:constr type="r" for="ch" forName="Child4Accent1" refType="w" fact="0.6564"/>
                  <dgm:constr type="t" for="ch" forName="Child4Accent1" refType="h" fact="0.6908"/>
                  <dgm:constr type="w" for="ch" forName="Child4Accent1" refType="w" fact="0.0574"/>
                  <dgm:constr type="h" for="ch" forName="Child4Accent1" refType="h" fact="0.0763"/>
                  <dgm:constr type="r" for="ch" forName="Child4Accent2" refType="w" fact="0.6932"/>
                  <dgm:constr type="t" for="ch" forName="Child4Accent2" refType="h" fact="0.7684"/>
                  <dgm:constr type="w" for="ch" forName="Child4Accent2" refType="w" fact="0.0287"/>
                  <dgm:constr type="h" for="ch" forName="Child4Accent2" refType="h" fact="0.0381"/>
                  <dgm:constr type="r" for="ch" forName="Child4Accent3" refType="w" fact="0.7545"/>
                  <dgm:constr type="t" for="ch" forName="Child4Accent3" refType="h" fact="0.7684"/>
                  <dgm:constr type="w" for="ch" forName="Child4Accent3" refType="w" fact="0.0287"/>
                  <dgm:constr type="h" for="ch" forName="Child4Accent3" refType="h" fact="0.0381"/>
                  <dgm:constr type="r" for="ch" forName="Child4Accent4" refType="w" fact="0.8158"/>
                  <dgm:constr type="t" for="ch" forName="Child4Accent4" refType="h" fact="0.7684"/>
                  <dgm:constr type="w" for="ch" forName="Child4Accent4" refType="w" fact="0.0287"/>
                  <dgm:constr type="h" for="ch" forName="Child4Accent4" refType="h" fact="0.0381"/>
                  <dgm:constr type="r" for="ch" forName="Child4Accent5" refType="w" fact="0.8771"/>
                  <dgm:constr type="t" for="ch" forName="Child4Accent5" refType="h" fact="0.7684"/>
                  <dgm:constr type="w" for="ch" forName="Child4Accent5" refType="w" fact="0.0287"/>
                  <dgm:constr type="h" for="ch" forName="Child4Accent5" refType="h" fact="0.0381"/>
                  <dgm:constr type="r" for="ch" forName="Child4Accent6" refType="w" fact="0.9385"/>
                  <dgm:constr type="t" for="ch" forName="Child4Accent6" refType="h" fact="0.7684"/>
                  <dgm:constr type="w" for="ch" forName="Child4Accent6" refType="w" fact="0.0287"/>
                  <dgm:constr type="h" for="ch" forName="Child4Accent6" refType="h" fact="0.0381"/>
                  <dgm:constr type="r" for="ch" forName="Child4Accent7" refType="w" fact="0.9998"/>
                  <dgm:constr type="t" for="ch" forName="Child4Accent7" refType="h" fact="0.7684"/>
                  <dgm:constr type="w" for="ch" forName="Child4Accent7" refType="w" fact="0.0287"/>
                  <dgm:constr type="h" for="ch" forName="Child4Accent7" refType="h" fact="0.0381"/>
                  <dgm:constr type="r" for="ch" forName="Child4Accent8" refType="w" fact="0"/>
                  <dgm:constr type="t" for="ch" forName="Child4Accent8" refType="h" fact="0"/>
                  <dgm:constr type="w" for="ch" forName="Child4Accent8" refType="w" fact="0"/>
                  <dgm:constr type="h" for="ch" forName="Child4Accent8" refType="h" fact="0"/>
                  <dgm:constr type="r" for="ch" forName="ParentAccent1" refType="w" fact="0.0287"/>
                  <dgm:constr type="t" for="ch" forName="ParentAccent1" refType="h" fact="0.5252"/>
                  <dgm:constr type="w" for="ch" forName="ParentAccent1" refType="w" fact="0.0287"/>
                  <dgm:constr type="h" for="ch" forName="ParentAccent1" refType="h" fact="0.0381"/>
                  <dgm:constr type="r" for="ch" forName="ParentAccent2" refType="w" fact="0.0813"/>
                  <dgm:constr type="t" for="ch" forName="ParentAccent2" refType="h" fact="0.5252"/>
                  <dgm:constr type="w" for="ch" forName="ParentAccent2" refType="w" fact="0.0287"/>
                  <dgm:constr type="h" for="ch" forName="ParentAccent2" refType="h" fact="0.0381"/>
                  <dgm:constr type="r" for="ch" forName="ParentAccent3" refType="w" fact="0.1339"/>
                  <dgm:constr type="t" for="ch" forName="ParentAccent3" refType="h" fact="0.5252"/>
                  <dgm:constr type="w" for="ch" forName="ParentAccent3" refType="w" fact="0.0287"/>
                  <dgm:constr type="h" for="ch" forName="ParentAccent3" refType="h" fact="0.0381"/>
                  <dgm:constr type="r" for="ch" forName="ParentAccent4" refType="w" fact="0.1864"/>
                  <dgm:constr type="t" for="ch" forName="ParentAccent4" refType="h" fact="0.5252"/>
                  <dgm:constr type="w" for="ch" forName="ParentAccent4" refType="w" fact="0.0287"/>
                  <dgm:constr type="h" for="ch" forName="ParentAccent4" refType="h" fact="0.0381"/>
                  <dgm:constr type="r" for="ch" forName="ParentAccent5" refType="w" fact="0.239"/>
                  <dgm:constr type="t" for="ch" forName="ParentAccent5" refType="h" fact="0.5252"/>
                  <dgm:constr type="w" for="ch" forName="ParentAccent5" refType="w" fact="0.0287"/>
                  <dgm:constr type="h" for="ch" forName="ParentAccent5" refType="h" fact="0.0381"/>
                  <dgm:constr type="r" for="ch" forName="ParentAccent6" refType="w" fact="0.3203"/>
                  <dgm:constr type="t" for="ch" forName="ParentAccent6" refType="h" fact="0.5061"/>
                  <dgm:constr type="w" for="ch" forName="ParentAccent6" refType="w" fact="0.0574"/>
                  <dgm:constr type="h" for="ch" forName="ParentAccent6" refType="h" fact="0.0763"/>
                  <dgm:constr type="r" for="ch" forName="ParentAccent7" refType="w" fact="0.0755"/>
                  <dgm:constr type="t" for="ch" forName="ParentAccent7" refType="h" fact="0.4464"/>
                  <dgm:constr type="w" for="ch" forName="ParentAccent7" refType="w" fact="0.0287"/>
                  <dgm:constr type="h" for="ch" forName="ParentAccent7" refType="h" fact="0.0381"/>
                  <dgm:constr type="r" for="ch" forName="ParentAccent8" refType="w" fact="0.0755"/>
                  <dgm:constr type="t" for="ch" forName="ParentAccent8" refType="h" fact="0.6045"/>
                  <dgm:constr type="w" for="ch" forName="ParentAccent8" refType="w" fact="0.0287"/>
                  <dgm:constr type="h" for="ch" forName="ParentAccent8" refType="h" fact="0.0381"/>
                  <dgm:constr type="r" for="ch" forName="ParentAccent9" refType="w" fact="0.0499"/>
                  <dgm:constr type="t" for="ch" forName="ParentAccent9" refType="h" fact="0.4807"/>
                  <dgm:constr type="w" for="ch" forName="ParentAccent9" refType="w" fact="0.0287"/>
                  <dgm:constr type="h" for="ch" forName="ParentAccent9" refType="h" fact="0.0381"/>
                  <dgm:constr type="r" for="ch" forName="ParentAccent10" refType="w" fact="0.0482"/>
                  <dgm:constr type="t" for="ch" forName="ParentAccent10" refType="h" fact="0.5705"/>
                  <dgm:constr type="w" for="ch" forName="ParentAccent10" refType="w" fact="0.0287"/>
                  <dgm:constr type="h" for="ch" forName="ParentAccent10" refType="h" fact="0.0381"/>
                  <dgm:constr type="r" for="ch" forName="Child1Accent1" refType="w" fact="0.5181"/>
                  <dgm:constr type="t" for="ch" forName="Child1Accent1" refType="h" fact="0.2457"/>
                  <dgm:constr type="w" for="ch" forName="Child1Accent1" refType="w" fact="0.0574"/>
                  <dgm:constr type="h" for="ch" forName="Child1Accent1" refType="h" fact="0.0763"/>
                  <dgm:constr type="r" for="ch" forName="Child1Accent2" refType="w" fact="0.5542"/>
                  <dgm:constr type="t" for="ch" forName="Child1Accent2" refType="h" fact="0.2004"/>
                  <dgm:constr type="w" for="ch" forName="Child1Accent2" refType="w" fact="0.0287"/>
                  <dgm:constr type="h" for="ch" forName="Child1Accent2" refType="h" fact="0.0381"/>
                  <dgm:constr type="r" for="ch" forName="Child1Accent3" refType="w" fact="0.5946"/>
                  <dgm:constr type="t" for="ch" forName="Child1Accent3" refType="h" fact="0.1445"/>
                  <dgm:constr type="w" for="ch" forName="Child1Accent3" refType="w" fact="0.0287"/>
                  <dgm:constr type="h" for="ch" forName="Child1Accent3" refType="h" fact="0.0381"/>
                  <dgm:constr type="r" for="ch" forName="Child1Accent4" refType="w" fact="0.6347"/>
                  <dgm:constr type="t" for="ch" forName="Child1Accent4" refType="h" fact="0.097"/>
                  <dgm:constr type="w" for="ch" forName="Child1Accent4" refType="w" fact="0.0287"/>
                  <dgm:constr type="h" for="ch" forName="Child1Accent4" refType="h" fact="0.0381"/>
                  <dgm:constr type="r" for="ch" forName="Child1Accent5" refType="w" fact="0.696"/>
                  <dgm:constr type="t" for="ch" forName="Child1Accent5" refType="h" fact="0.097"/>
                  <dgm:constr type="w" for="ch" forName="Child1Accent5" refType="w" fact="0.0287"/>
                  <dgm:constr type="h" for="ch" forName="Child1Accent5" refType="h" fact="0.0381"/>
                  <dgm:constr type="r" for="ch" forName="Child1Accent6" refType="w" fact="0.7574"/>
                  <dgm:constr type="t" for="ch" forName="Child1Accent6" refType="h" fact="0.097"/>
                  <dgm:constr type="w" for="ch" forName="Child1Accent6" refType="w" fact="0.0287"/>
                  <dgm:constr type="h" for="ch" forName="Child1Accent6" refType="h" fact="0.0381"/>
                  <dgm:constr type="r" for="ch" forName="Child1Accent7" refType="w" fact="0.8187"/>
                  <dgm:constr type="t" for="ch" forName="Child1Accent7" refType="h" fact="0.097"/>
                  <dgm:constr type="w" for="ch" forName="Child1Accent7" refType="w" fact="0.0287"/>
                  <dgm:constr type="h" for="ch" forName="Child1Accent7" refType="h" fact="0.0381"/>
                  <dgm:constr type="r" for="ch" forName="Child1Accent8" refType="w" fact="0.88"/>
                  <dgm:constr type="t" for="ch" forName="Child1Accent8" refType="h" fact="0.097"/>
                  <dgm:constr type="w" for="ch" forName="Child1Accent8" refType="w" fact="0.0287"/>
                  <dgm:constr type="h" for="ch" forName="Child1Accent8" refType="h" fact="0.0381"/>
                  <dgm:constr type="r" for="ch" forName="Child1Accent9" refType="w" fact="0.9413"/>
                  <dgm:constr type="t" for="ch" forName="Child1Accent9" refType="h" fact="0.097"/>
                  <dgm:constr type="w" for="ch" forName="Child1Accent9" refType="w" fact="0.0287"/>
                  <dgm:constr type="h" for="ch" forName="Child1Accent9" refType="h" fact="0.0381"/>
                  <dgm:constr type="r" for="ch" forName="Child5Accent1" refType="w" fact="0.5181"/>
                  <dgm:constr type="t" for="ch" forName="Child5Accent1" refType="h" fact="0.7601"/>
                  <dgm:constr type="w" for="ch" forName="Child5Accent1" refType="w" fact="0.0574"/>
                  <dgm:constr type="h" for="ch" forName="Child5Accent1" refType="h" fact="0.0763"/>
                  <dgm:constr type="r" for="ch" forName="Child5Accent2" refType="w" fact="0.547"/>
                  <dgm:constr type="t" for="ch" forName="Child5Accent2" refType="h" fact="0.8375"/>
                  <dgm:constr type="w" for="ch" forName="Child5Accent2" refType="w" fact="0.0287"/>
                  <dgm:constr type="h" for="ch" forName="Child5Accent2" refType="h" fact="0.0381"/>
                  <dgm:constr type="r" for="ch" forName="Child5Accent3" refType="w" fact="0.5882"/>
                  <dgm:constr type="t" for="ch" forName="Child5Accent3" refType="h" fact="0.8991"/>
                  <dgm:constr type="w" for="ch" forName="Child5Accent3" refType="w" fact="0.0287"/>
                  <dgm:constr type="h" for="ch" forName="Child5Accent3" refType="h" fact="0.0381"/>
                  <dgm:constr type="r" for="ch" forName="Child5Accent4" refType="w" fact="0.6347"/>
                  <dgm:constr type="t" for="ch" forName="Child5Accent4" refType="h" fact="0.9619"/>
                  <dgm:constr type="w" for="ch" forName="Child5Accent4" refType="w" fact="0.0287"/>
                  <dgm:constr type="h" for="ch" forName="Child5Accent4" refType="h" fact="0.0381"/>
                  <dgm:constr type="r" for="ch" forName="Child5Accent5" refType="w" fact="0.696"/>
                  <dgm:constr type="t" for="ch" forName="Child5Accent5" refType="h" fact="0.9619"/>
                  <dgm:constr type="w" for="ch" forName="Child5Accent5" refType="w" fact="0.0287"/>
                  <dgm:constr type="h" for="ch" forName="Child5Accent5" refType="h" fact="0.0381"/>
                  <dgm:constr type="r" for="ch" forName="Child5Accent6" refType="w" fact="0.7574"/>
                  <dgm:constr type="t" for="ch" forName="Child5Accent6" refType="h" fact="0.9619"/>
                  <dgm:constr type="w" for="ch" forName="Child5Accent6" refType="w" fact="0.0287"/>
                  <dgm:constr type="h" for="ch" forName="Child5Accent6" refType="h" fact="0.0381"/>
                  <dgm:constr type="r" for="ch" forName="Child5Accent7" refType="w" fact="0.8187"/>
                  <dgm:constr type="t" for="ch" forName="Child5Accent7" refType="h" fact="0.9619"/>
                  <dgm:constr type="w" for="ch" forName="Child5Accent7" refType="w" fact="0.0287"/>
                  <dgm:constr type="h" for="ch" forName="Child5Accent7" refType="h" fact="0.0381"/>
                  <dgm:constr type="r" for="ch" forName="Child5Accent8" refType="w" fact="0.88"/>
                  <dgm:constr type="t" for="ch" forName="Child5Accent8" refType="h" fact="0.9619"/>
                  <dgm:constr type="w" for="ch" forName="Child5Accent8" refType="w" fact="0.0287"/>
                  <dgm:constr type="h" for="ch" forName="Child5Accent8" refType="h" fact="0.0381"/>
                  <dgm:constr type="r" for="ch" forName="Child5Accent9" refType="w" fact="0.9423"/>
                  <dgm:constr type="t" for="ch" forName="Child5Accent9" refType="h" fact="0.9619"/>
                  <dgm:constr type="w" for="ch" forName="Child5Accent9" refType="w" fact="0.0287"/>
                  <dgm:constr type="h" for="ch" forName="Child5Accent9" refType="h" fact="0.0381"/>
                  <dgm:constr type="r" for="ch" forName="Child5" refType="w" fact="0.9419"/>
                  <dgm:constr type="t" for="ch" forName="Child5" refType="h" fact="0.8635"/>
                  <dgm:constr type="w" for="ch" forName="Child5" refType="w" fact="0.3364"/>
                  <dgm:constr type="h" for="ch" forName="Child5" refType="h" fact="0.0981"/>
                  <dgm:constr type="r" for="ch" forName="Child4" refType="w"/>
                  <dgm:constr type="t" for="ch" forName="Child4" refType="h" fact="0.6701"/>
                  <dgm:constr type="w" for="ch" forName="Child4" refType="w" fact="0.3364"/>
                  <dgm:constr type="h" for="ch" forName="Child4" refType="h" fact="0.0981"/>
                  <dgm:constr type="r" for="ch" forName="Child3" refType="w"/>
                  <dgm:constr type="t" for="ch" forName="Child3" refType="h" fact="0.4276"/>
                  <dgm:constr type="w" for="ch" forName="Child3" refType="w" fact="0.2544"/>
                  <dgm:constr type="h" for="ch" forName="Child3" refType="h" fact="0.0981"/>
                  <dgm:constr type="r" for="ch" forName="Child2" refType="w"/>
                  <dgm:constr type="t" for="ch" forName="Child2" refType="h" fact="0.1798"/>
                  <dgm:constr type="w" for="ch" forName="Child2" refType="w" fact="0.3364"/>
                  <dgm:constr type="h" for="ch" forName="Child2" refType="h" fact="0.0981"/>
                  <dgm:constr type="r" for="ch" forName="Child1" refType="w" fact="0.9419"/>
                  <dgm:constr type="t" for="ch" forName="Child1" refType="h" fact="0"/>
                  <dgm:constr type="w" for="ch" forName="Child1" refType="w" fact="0.3364"/>
                  <dgm:constr type="h" for="ch" forName="Child1" refType="h" fact="0.0981"/>
                  <dgm:constr type="r" for="ch" forName="Parent" refType="w" fact="0.6347"/>
                  <dgm:constr type="t" for="ch" forName="Parent" refType="h" fact="0.3513"/>
                  <dgm:constr type="w" for="ch" forName="Parent" refType="w" fact="0.2906"/>
                  <dgm:constr type="h" for="ch" forName="Parent" refType="h" fact="0.3859"/>
                </dgm:constrLst>
              </dgm:else>
            </dgm:choose>
          </dgm:else>
        </dgm:choose>
        <dgm:layoutNode name="ParentAccen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" styleLbl="alignNode1">
          <dgm:varLst>
            <dgm:chMax val="5"/>
            <dgm:chPref val="3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 ptType="node"/>
          <dgm:constrLst>
            <dgm:constr type="lMarg" refType="primFontSz" fact="0.1"/>
            <dgm:constr type="rMarg" refType="primFontSz" fact="0.1"/>
            <dgm:constr type="tMarg" refType="primFontSz" fact="0.1"/>
            <dgm:constr type="bMarg" refType="primFontSz" fact="0.1"/>
          </dgm:constrLst>
          <dgm:ruleLst>
            <dgm:rule type="primFontSz" val="5" fact="NaN" max="NaN"/>
          </dgm:ruleLst>
        </dgm:layoutNode>
        <dgm:forEach name="Name21" axis="ch" ptType="node" cnt="1">
          <dgm:layoutNode name="Child1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9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2" axis="ch" ptType="node" st="2" cnt="1">
          <dgm:layoutNode name="Child2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3" axis="ch" ptType="node" st="3" cnt="1">
          <dgm:layoutNode name="Child3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4" axis="ch" ptType="node" st="4" cnt="1">
          <dgm:layoutNode name="Child4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5" axis="ch" ptType="node" st="5" cnt="1">
          <dgm:layoutNode name="Child5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9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2699C3-5B2B-484E-A5B7-9C9D91415AD0}" type="datetimeFigureOut">
              <a:rPr lang="sv-SE" smtClean="0"/>
              <a:t>2019-05-23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F1181B-F879-4B66-B019-EE932F74438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76456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1181B-F879-4B66-B019-EE932F744386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84109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Rastplats för 4000 fåglar, 1600 häckande</a:t>
            </a:r>
            <a:r>
              <a:rPr lang="sv-SE" baseline="0" dirty="0" smtClean="0"/>
              <a:t> par </a:t>
            </a:r>
            <a:r>
              <a:rPr lang="sv-SE" baseline="0" dirty="0" err="1" smtClean="0"/>
              <a:t>våtmarksfågar</a:t>
            </a:r>
            <a:endParaRPr lang="sv-SE" baseline="0" dirty="0" smtClean="0"/>
          </a:p>
          <a:p>
            <a:r>
              <a:rPr lang="sv-SE" baseline="0" dirty="0" smtClean="0"/>
              <a:t>Fosforkvarhållning 5 ton/år, kvävereduktion 120 ton/år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1181B-F879-4B66-B019-EE932F744386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6687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Vattenrådet (Jonas och Anna) har sett till att alla goda erfarenheter</a:t>
            </a:r>
            <a:r>
              <a:rPr lang="sv-SE" baseline="0" dirty="0" smtClean="0"/>
              <a:t> som finns från detta unika projekt ska kunna ta plats i utredningen. </a:t>
            </a:r>
          </a:p>
          <a:p>
            <a:r>
              <a:rPr lang="sv-SE" baseline="0" dirty="0" smtClean="0"/>
              <a:t>Vi som konsulter kommer att få ett direkt uppdrag från utredningen att sammanfatta detta och tydliggöra det vi tycker är viktigt tillsammans med er</a:t>
            </a:r>
          </a:p>
          <a:p>
            <a:r>
              <a:rPr lang="sv-SE" baseline="0" dirty="0" smtClean="0"/>
              <a:t>Utredningens huvuddelar är :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76672-267B-4210-9450-B2712978D2B8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8775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Bäckfräne, </a:t>
            </a:r>
            <a:r>
              <a:rPr lang="sv-SE" dirty="0" err="1" smtClean="0"/>
              <a:t>dvärgag</a:t>
            </a:r>
            <a:r>
              <a:rPr lang="sv-SE" dirty="0" smtClean="0"/>
              <a:t>, svarttåg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1181B-F879-4B66-B019-EE932F744386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55044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Fortsatt starka internationella mål, ex: FN:s Agenda</a:t>
            </a:r>
            <a:r>
              <a:rPr lang="sv-SE" baseline="0" dirty="0" smtClean="0"/>
              <a:t> 2030, HELCOM BSAP uppdatering, EU:s direktiv – </a:t>
            </a:r>
            <a:r>
              <a:rPr lang="sv-SE" baseline="0" dirty="0" err="1" smtClean="0"/>
              <a:t>ffa</a:t>
            </a:r>
            <a:r>
              <a:rPr lang="sv-SE" baseline="0" dirty="0" smtClean="0"/>
              <a:t> vattendirektivet</a:t>
            </a:r>
            <a:endParaRPr lang="sv-SE" dirty="0" smtClean="0"/>
          </a:p>
          <a:p>
            <a:r>
              <a:rPr lang="sv-SE" dirty="0" smtClean="0"/>
              <a:t>I underlaget som tas fram kommer även att redovisas vilka</a:t>
            </a:r>
            <a:r>
              <a:rPr lang="sv-SE" baseline="0" dirty="0" smtClean="0"/>
              <a:t> åtgärder som hittills genomförts och vilken miljönytta dessa beräknas ha gett. Alla vattenförekomster, undantaget </a:t>
            </a:r>
            <a:r>
              <a:rPr lang="sv-SE" baseline="0" dirty="0" err="1" smtClean="0"/>
              <a:t>Djurrödsbäcken</a:t>
            </a:r>
            <a:r>
              <a:rPr lang="sv-SE" baseline="0" dirty="0" smtClean="0"/>
              <a:t>, har status sämre än god, dvs dålig, otillfredsställande eller måttlig.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8262E-8073-4CFE-83BE-C3CA5AC2FE6F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37038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1181B-F879-4B66-B019-EE932F744386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24569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Fortsatt starka internationella mål, ex: FN:s Agenda</a:t>
            </a:r>
            <a:r>
              <a:rPr lang="sv-SE" baseline="0" dirty="0" smtClean="0"/>
              <a:t> 2030, HELCOM BSAP uppdatering, EU:s direktiv – </a:t>
            </a:r>
            <a:r>
              <a:rPr lang="sv-SE" baseline="0" dirty="0" err="1" smtClean="0"/>
              <a:t>ffa</a:t>
            </a:r>
            <a:r>
              <a:rPr lang="sv-SE" baseline="0" dirty="0" smtClean="0"/>
              <a:t> vattendirektivet</a:t>
            </a:r>
            <a:endParaRPr lang="sv-SE" dirty="0" smtClean="0"/>
          </a:p>
          <a:p>
            <a:r>
              <a:rPr lang="sv-SE" dirty="0" smtClean="0"/>
              <a:t>I underlaget som tas fram kommer även att redovisas vilka</a:t>
            </a:r>
            <a:r>
              <a:rPr lang="sv-SE" baseline="0" dirty="0" smtClean="0"/>
              <a:t> åtgärder som hittills genomförts och vilken miljönytta dessa beräknas ha gett. Alla vattenförekomster, undantaget </a:t>
            </a:r>
            <a:r>
              <a:rPr lang="sv-SE" baseline="0" dirty="0" err="1" smtClean="0"/>
              <a:t>Djurrödsbäcken</a:t>
            </a:r>
            <a:r>
              <a:rPr lang="sv-SE" baseline="0" dirty="0" smtClean="0"/>
              <a:t>, har status sämre än god, dvs dålig, otillfredsställande eller måttlig.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8262E-8073-4CFE-83BE-C3CA5AC2FE6F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37038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63F53-8373-4EBE-998D-B9806E9E12C6}" type="datetimeFigureOut">
              <a:rPr lang="sv-SE" smtClean="0"/>
              <a:t>2019-05-23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34AEA-7053-4A49-9255-27AF3E7F2DB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18756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63F53-8373-4EBE-998D-B9806E9E12C6}" type="datetimeFigureOut">
              <a:rPr lang="sv-SE" smtClean="0"/>
              <a:t>2019-05-23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34AEA-7053-4A49-9255-27AF3E7F2DB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95753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63F53-8373-4EBE-998D-B9806E9E12C6}" type="datetimeFigureOut">
              <a:rPr lang="sv-SE" smtClean="0"/>
              <a:t>2019-05-23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34AEA-7053-4A49-9255-27AF3E7F2DB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54547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63F53-8373-4EBE-998D-B9806E9E12C6}" type="datetimeFigureOut">
              <a:rPr lang="sv-SE" smtClean="0"/>
              <a:t>2019-05-23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34AEA-7053-4A49-9255-27AF3E7F2DB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54850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63F53-8373-4EBE-998D-B9806E9E12C6}" type="datetimeFigureOut">
              <a:rPr lang="sv-SE" smtClean="0"/>
              <a:t>2019-05-23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34AEA-7053-4A49-9255-27AF3E7F2DB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10591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63F53-8373-4EBE-998D-B9806E9E12C6}" type="datetimeFigureOut">
              <a:rPr lang="sv-SE" smtClean="0"/>
              <a:t>2019-05-23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34AEA-7053-4A49-9255-27AF3E7F2DB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19085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63F53-8373-4EBE-998D-B9806E9E12C6}" type="datetimeFigureOut">
              <a:rPr lang="sv-SE" smtClean="0"/>
              <a:t>2019-05-23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34AEA-7053-4A49-9255-27AF3E7F2DB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77453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63F53-8373-4EBE-998D-B9806E9E12C6}" type="datetimeFigureOut">
              <a:rPr lang="sv-SE" smtClean="0"/>
              <a:t>2019-05-23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34AEA-7053-4A49-9255-27AF3E7F2DB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50758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63F53-8373-4EBE-998D-B9806E9E12C6}" type="datetimeFigureOut">
              <a:rPr lang="sv-SE" smtClean="0"/>
              <a:t>2019-05-23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34AEA-7053-4A49-9255-27AF3E7F2DB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34961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63F53-8373-4EBE-998D-B9806E9E12C6}" type="datetimeFigureOut">
              <a:rPr lang="sv-SE" smtClean="0"/>
              <a:t>2019-05-23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34AEA-7053-4A49-9255-27AF3E7F2DB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40630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63F53-8373-4EBE-998D-B9806E9E12C6}" type="datetimeFigureOut">
              <a:rPr lang="sv-SE" smtClean="0"/>
              <a:t>2019-05-23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34AEA-7053-4A49-9255-27AF3E7F2DB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64391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63F53-8373-4EBE-998D-B9806E9E12C6}" type="datetimeFigureOut">
              <a:rPr lang="sv-SE" smtClean="0"/>
              <a:t>2019-05-23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34AEA-7053-4A49-9255-27AF3E7F2DB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60610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17" y="5589240"/>
            <a:ext cx="1639543" cy="831652"/>
          </a:xfrm>
          <a:prstGeom prst="rect">
            <a:avLst/>
          </a:prstGeom>
        </p:spPr>
      </p:pic>
      <p:sp>
        <p:nvSpPr>
          <p:cNvPr id="3" name="Rubrik 1"/>
          <p:cNvSpPr txBox="1">
            <a:spLocks/>
          </p:cNvSpPr>
          <p:nvPr/>
        </p:nvSpPr>
        <p:spPr>
          <a:xfrm>
            <a:off x="678235" y="443806"/>
            <a:ext cx="7772400" cy="14700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mtClean="0"/>
              <a:t>Vattenvårdsprogram Kävlingeån</a:t>
            </a:r>
            <a:endParaRPr lang="sv-SE" dirty="0"/>
          </a:p>
        </p:txBody>
      </p:sp>
      <p:sp>
        <p:nvSpPr>
          <p:cNvPr id="9" name="textruta 8"/>
          <p:cNvSpPr txBox="1"/>
          <p:nvPr/>
        </p:nvSpPr>
        <p:spPr>
          <a:xfrm>
            <a:off x="2932417" y="6156335"/>
            <a:ext cx="16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Karl Holmström</a:t>
            </a:r>
            <a:endParaRPr lang="sv-SE" dirty="0"/>
          </a:p>
        </p:txBody>
      </p:sp>
      <p:grpSp>
        <p:nvGrpSpPr>
          <p:cNvPr id="10" name="Grupp 9"/>
          <p:cNvGrpSpPr/>
          <p:nvPr/>
        </p:nvGrpSpPr>
        <p:grpSpPr>
          <a:xfrm>
            <a:off x="1813999" y="1427480"/>
            <a:ext cx="5511361" cy="3698240"/>
            <a:chOff x="1813999" y="1579880"/>
            <a:chExt cx="5511361" cy="3698240"/>
          </a:xfrm>
        </p:grpSpPr>
        <p:grpSp>
          <p:nvGrpSpPr>
            <p:cNvPr id="4" name="Grupp 3"/>
            <p:cNvGrpSpPr/>
            <p:nvPr/>
          </p:nvGrpSpPr>
          <p:grpSpPr>
            <a:xfrm>
              <a:off x="1818640" y="1579880"/>
              <a:ext cx="5506720" cy="3698240"/>
              <a:chOff x="0" y="0"/>
              <a:chExt cx="5506871" cy="3698543"/>
            </a:xfrm>
          </p:grpSpPr>
          <p:pic>
            <p:nvPicPr>
              <p:cNvPr id="6" name="Bildobjekt 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471"/>
              <a:stretch/>
            </p:blipFill>
            <p:spPr bwMode="auto">
              <a:xfrm>
                <a:off x="2811439" y="0"/>
                <a:ext cx="2695432" cy="1808328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7" name="Bildobjekt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1439" y="1890215"/>
                <a:ext cx="2695432" cy="1808328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8" name="Bildobjekt 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78"/>
              <a:stretch/>
            </p:blipFill>
            <p:spPr bwMode="auto">
              <a:xfrm>
                <a:off x="0" y="1890215"/>
                <a:ext cx="2695433" cy="1808328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3999" y="1597451"/>
              <a:ext cx="2700000" cy="177303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3827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398500" y="626790"/>
            <a:ext cx="4729756" cy="11541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sv-SE" sz="3200" dirty="0" smtClean="0"/>
              <a:t>Exempel, pågående arbete:</a:t>
            </a:r>
          </a:p>
          <a:p>
            <a:pPr>
              <a:spcAft>
                <a:spcPts val="600"/>
              </a:spcAft>
            </a:pPr>
            <a:r>
              <a:rPr lang="sv-SE" sz="3200" dirty="0" smtClean="0"/>
              <a:t>Fokus Vombsjön</a:t>
            </a:r>
            <a:endParaRPr lang="sv-SE" sz="3200" dirty="0"/>
          </a:p>
        </p:txBody>
      </p:sp>
      <p:sp>
        <p:nvSpPr>
          <p:cNvPr id="3" name="textruta 2"/>
          <p:cNvSpPr txBox="1"/>
          <p:nvPr/>
        </p:nvSpPr>
        <p:spPr>
          <a:xfrm>
            <a:off x="417550" y="1841401"/>
            <a:ext cx="444248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sz="2000" dirty="0" smtClean="0"/>
              <a:t>Statligt stöd till 20 pilotområden – utveckling av långsiktigt arbete med fler åtgärder mot övergödning i sjöar och hav. Vombsjöns tillrinningsområde är ett av pilotområdena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sz="2000" dirty="0" smtClean="0"/>
              <a:t>Vombsjöns tillrinningsområden är sedan tidigare prioriterade i åtgärdsarbetet – arbete har bland bedrivits i så kallade fokusområden, tidigare Torpsbäcken, nu </a:t>
            </a:r>
            <a:r>
              <a:rPr lang="sv-SE" sz="2000" dirty="0" err="1" smtClean="0"/>
              <a:t>Vanstadsbäcken</a:t>
            </a:r>
            <a:endParaRPr lang="sv-SE" sz="2000" dirty="0" smtClean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sz="2000" dirty="0" smtClean="0"/>
              <a:t>Utökad vattenkontroll</a:t>
            </a:r>
            <a:endParaRPr lang="sv-SE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45" y="764704"/>
            <a:ext cx="3558988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703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4940" y="-2634"/>
            <a:ext cx="10480022" cy="686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2416" y="82662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sv-SE" dirty="0">
                <a:solidFill>
                  <a:schemeClr val="bg1"/>
                </a:solidFill>
              </a:rPr>
              <a:t>Hållbart vatten</a:t>
            </a:r>
            <a:r>
              <a:rPr lang="sv-SE" sz="2800" dirty="0">
                <a:solidFill>
                  <a:schemeClr val="bg1"/>
                </a:solidFill>
              </a:rPr>
              <a:t> i </a:t>
            </a:r>
            <a:r>
              <a:rPr lang="sv-SE" sz="2800" dirty="0" smtClean="0">
                <a:solidFill>
                  <a:schemeClr val="bg1"/>
                </a:solidFill>
              </a:rPr>
              <a:t>landskapet</a:t>
            </a:r>
            <a:br>
              <a:rPr lang="sv-SE" sz="2800" dirty="0" smtClean="0">
                <a:solidFill>
                  <a:schemeClr val="bg1"/>
                </a:solidFill>
              </a:rPr>
            </a:br>
            <a:r>
              <a:rPr lang="sv-SE" sz="2800" dirty="0" smtClean="0">
                <a:solidFill>
                  <a:schemeClr val="bg1"/>
                </a:solidFill>
              </a:rPr>
              <a:t>efter 2021</a:t>
            </a:r>
            <a:r>
              <a:rPr lang="sv-SE" dirty="0">
                <a:solidFill>
                  <a:schemeClr val="bg1"/>
                </a:solidFill>
              </a:rPr>
              <a:t/>
            </a:r>
            <a:br>
              <a:rPr lang="sv-SE" dirty="0">
                <a:solidFill>
                  <a:schemeClr val="bg1"/>
                </a:solidFill>
              </a:rPr>
            </a:b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64480" y="2638053"/>
            <a:ext cx="6400800" cy="1752600"/>
          </a:xfrm>
        </p:spPr>
        <p:txBody>
          <a:bodyPr/>
          <a:lstStyle/>
          <a:p>
            <a:r>
              <a:rPr lang="sv-SE" dirty="0" smtClean="0">
                <a:solidFill>
                  <a:schemeClr val="bg1"/>
                </a:solidFill>
              </a:rPr>
              <a:t>Mycket har gjorts – förtjänstfullt!</a:t>
            </a:r>
          </a:p>
          <a:p>
            <a:r>
              <a:rPr lang="sv-SE" dirty="0" smtClean="0">
                <a:solidFill>
                  <a:schemeClr val="bg1"/>
                </a:solidFill>
              </a:rPr>
              <a:t>Mer behöver göras!</a:t>
            </a:r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75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/>
          <p:cNvSpPr txBox="1">
            <a:spLocks/>
          </p:cNvSpPr>
          <p:nvPr/>
        </p:nvSpPr>
        <p:spPr>
          <a:xfrm>
            <a:off x="405542" y="557997"/>
            <a:ext cx="7772400" cy="86409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Hållbart vatten</a:t>
            </a:r>
            <a:r>
              <a:rPr lang="sv-SE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 i landskapet</a:t>
            </a:r>
            <a:endParaRPr lang="sv-SE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405542" y="1954223"/>
            <a:ext cx="8304881" cy="4683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sv-SE" sz="2600" dirty="0" smtClean="0"/>
              <a:t>Fortsatta åtgärdsbehov:</a:t>
            </a:r>
          </a:p>
          <a:p>
            <a:pPr marL="457200" lvl="0" indent="-457200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sv-SE" sz="2600" dirty="0" smtClean="0"/>
              <a:t>Förbättrad </a:t>
            </a:r>
            <a:r>
              <a:rPr lang="sv-SE" sz="2600" dirty="0"/>
              <a:t>vattenkvalitet</a:t>
            </a:r>
          </a:p>
          <a:p>
            <a:pPr marL="457200" lvl="0" indent="-457200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sv-SE" sz="2600" dirty="0"/>
              <a:t>Ökad tillgång till </a:t>
            </a:r>
            <a:r>
              <a:rPr lang="sv-SE" sz="2600" dirty="0" smtClean="0"/>
              <a:t>rekreations- och boendemiljöer med vatten</a:t>
            </a:r>
            <a:endParaRPr lang="sv-SE" sz="2600" dirty="0"/>
          </a:p>
          <a:p>
            <a:pPr marL="457200" lvl="0" indent="-457200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sv-SE" sz="2600" dirty="0"/>
              <a:t>Förbättrade förutsättningar för biologisk mångfald</a:t>
            </a:r>
          </a:p>
          <a:p>
            <a:pPr marL="457200" lvl="0" indent="-457200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sv-SE" sz="2600" dirty="0"/>
              <a:t>Förbättrad vattenhushållning och vattenhantering (bevattningsdammar, inströmning till grundvatten, </a:t>
            </a:r>
            <a:r>
              <a:rPr lang="sv-SE" sz="2600" dirty="0" smtClean="0"/>
              <a:t>flödesdämpning och förbättrad dagvattenhantering</a:t>
            </a:r>
            <a:r>
              <a:rPr lang="sv-SE" sz="2600" dirty="0"/>
              <a:t>…)</a:t>
            </a:r>
          </a:p>
          <a:p>
            <a:pPr marL="457200" lvl="0" indent="-457200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sv-SE" sz="2600" dirty="0"/>
              <a:t>Klimatsäkring</a:t>
            </a:r>
          </a:p>
          <a:p>
            <a:pPr marL="457200" lvl="0" indent="-457200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sv-SE" sz="2600" dirty="0"/>
              <a:t>Förbättrad hydromorfologi</a:t>
            </a:r>
          </a:p>
        </p:txBody>
      </p:sp>
      <p:pic>
        <p:nvPicPr>
          <p:cNvPr id="1026" name="Picture 2" descr="Bildresultat fÃ¶r kabbelek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6" b="9928"/>
          <a:stretch/>
        </p:blipFill>
        <p:spPr bwMode="auto">
          <a:xfrm>
            <a:off x="6804248" y="206141"/>
            <a:ext cx="2143125" cy="220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ruta 4"/>
          <p:cNvSpPr txBox="1"/>
          <p:nvPr/>
        </p:nvSpPr>
        <p:spPr>
          <a:xfrm>
            <a:off x="7968069" y="2410595"/>
            <a:ext cx="103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sv-SE" i="1" dirty="0" smtClean="0"/>
              <a:t>Kabbleka</a:t>
            </a:r>
            <a:endParaRPr lang="sv-SE" i="1" dirty="0"/>
          </a:p>
        </p:txBody>
      </p:sp>
    </p:spTree>
    <p:extLst>
      <p:ext uri="{BB962C8B-B14F-4D97-AF65-F5344CB8AC3E}">
        <p14:creationId xmlns:p14="http://schemas.microsoft.com/office/powerpoint/2010/main" val="29042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03040" y="1898297"/>
            <a:ext cx="8640960" cy="4525963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sv-SE" sz="2600" dirty="0" smtClean="0"/>
              <a:t>Förutsättningar efter 2021, frågor: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sv-SE" sz="2600" dirty="0" smtClean="0"/>
              <a:t>Vilka internationella, nationella och regionala </a:t>
            </a:r>
          </a:p>
          <a:p>
            <a:pPr marL="361950" indent="-361950">
              <a:spcBef>
                <a:spcPts val="0"/>
              </a:spcBef>
              <a:spcAft>
                <a:spcPts val="600"/>
              </a:spcAft>
              <a:buNone/>
            </a:pPr>
            <a:r>
              <a:rPr lang="sv-SE" sz="2600" dirty="0" smtClean="0"/>
              <a:t>	miljömål finns för våra vatten?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sv-SE" sz="2600" dirty="0" smtClean="0"/>
              <a:t>Vilket </a:t>
            </a:r>
            <a:r>
              <a:rPr lang="sv-SE" sz="2600" dirty="0"/>
              <a:t>behov finns av fortsatt </a:t>
            </a:r>
            <a:r>
              <a:rPr lang="sv-SE" sz="2600" dirty="0" smtClean="0"/>
              <a:t>vattenvårdsarbete och vilken roll har vattenrådet i detta? Nya uppgifter finns, exempel:</a:t>
            </a:r>
          </a:p>
          <a:p>
            <a:pPr marL="996950" indent="-457200">
              <a:buFont typeface="Courier New" panose="02070309020205020404" pitchFamily="49" charset="0"/>
              <a:buChar char="o"/>
            </a:pPr>
            <a:r>
              <a:rPr lang="sv-SE" sz="2600" dirty="0" smtClean="0"/>
              <a:t>ändrat klimat </a:t>
            </a:r>
          </a:p>
          <a:p>
            <a:pPr marL="996950" indent="-45720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sv-SE" sz="2600" dirty="0" smtClean="0"/>
              <a:t>nytt sätt att se på ekosystemtjänster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v-SE" sz="2600" dirty="0" smtClean="0"/>
              <a:t>Hur kan ett fortsatt kommungemensamt vattenvårdsarbete organiseras?</a:t>
            </a:r>
          </a:p>
          <a:p>
            <a:pPr marL="0" lvl="1" indent="0">
              <a:buNone/>
            </a:pPr>
            <a:endParaRPr lang="sv-SE" sz="2600" dirty="0" smtClean="0"/>
          </a:p>
        </p:txBody>
      </p:sp>
      <p:pic>
        <p:nvPicPr>
          <p:cNvPr id="2050" name="Picture 2" descr="Bildresultat fÃ¶r skÃ¤rflÃ¤ck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81"/>
          <a:stretch/>
        </p:blipFill>
        <p:spPr bwMode="auto">
          <a:xfrm flipH="1">
            <a:off x="6588223" y="188640"/>
            <a:ext cx="2311289" cy="183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ruta 3"/>
          <p:cNvSpPr txBox="1"/>
          <p:nvPr/>
        </p:nvSpPr>
        <p:spPr>
          <a:xfrm>
            <a:off x="7787902" y="2021007"/>
            <a:ext cx="1136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sv-SE" i="1" dirty="0" smtClean="0"/>
              <a:t>Skärfläcka</a:t>
            </a:r>
            <a:endParaRPr lang="sv-SE" i="1" dirty="0"/>
          </a:p>
        </p:txBody>
      </p:sp>
      <p:sp>
        <p:nvSpPr>
          <p:cNvPr id="6" name="Rubrik 1"/>
          <p:cNvSpPr txBox="1">
            <a:spLocks/>
          </p:cNvSpPr>
          <p:nvPr/>
        </p:nvSpPr>
        <p:spPr>
          <a:xfrm>
            <a:off x="405542" y="557997"/>
            <a:ext cx="7772400" cy="86409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Hållbart vatten</a:t>
            </a:r>
            <a:r>
              <a:rPr lang="sv-SE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 i landskapet</a:t>
            </a:r>
            <a:endParaRPr lang="sv-SE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8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 txBox="1">
            <a:spLocks/>
          </p:cNvSpPr>
          <p:nvPr/>
        </p:nvSpPr>
        <p:spPr>
          <a:xfrm>
            <a:off x="700658" y="188641"/>
            <a:ext cx="7772400" cy="86409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Hållbart vatten</a:t>
            </a:r>
            <a:r>
              <a:rPr lang="sv-SE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 i landskapet</a:t>
            </a:r>
            <a:endParaRPr lang="sv-SE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693996" y="1068215"/>
            <a:ext cx="8304881" cy="5781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sv-SE" sz="2600" dirty="0" smtClean="0"/>
              <a:t>Tidsplan:</a:t>
            </a:r>
          </a:p>
          <a:p>
            <a:pPr marL="457200" indent="-457200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sv-SE" sz="2600" dirty="0"/>
              <a:t>2019 – </a:t>
            </a:r>
            <a:r>
              <a:rPr lang="sv-SE" sz="2600" dirty="0" smtClean="0"/>
              <a:t>underlag tas fram – diskussion i kommunerna och i vattenrådet</a:t>
            </a:r>
            <a:endParaRPr lang="sv-SE" sz="2600" dirty="0"/>
          </a:p>
          <a:p>
            <a:pPr marL="457200" indent="-457200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sv-SE" sz="2600" dirty="0" smtClean="0"/>
              <a:t>Vår 2020 </a:t>
            </a:r>
            <a:r>
              <a:rPr lang="sv-SE" sz="2600" dirty="0"/>
              <a:t>– </a:t>
            </a:r>
            <a:r>
              <a:rPr lang="sv-SE" sz="2600" dirty="0" smtClean="0"/>
              <a:t>eventuellt beslut om framtagande </a:t>
            </a:r>
            <a:r>
              <a:rPr lang="sv-SE" sz="2600" dirty="0"/>
              <a:t>av </a:t>
            </a:r>
            <a:r>
              <a:rPr lang="sv-SE" sz="2600" dirty="0" smtClean="0"/>
              <a:t>uppdaterade vattenvårdsprogram och samarbetsavtal</a:t>
            </a:r>
          </a:p>
          <a:p>
            <a:pPr marL="457200" indent="-457200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sv-SE" sz="2600" dirty="0" smtClean="0"/>
              <a:t>Höst 2020 – eventuellt beslut om nya vattenvårds-program och samarbetsavtal, med kommunala budgetunderlag</a:t>
            </a:r>
            <a:endParaRPr lang="sv-SE" sz="2600" dirty="0"/>
          </a:p>
          <a:p>
            <a:pPr marL="457200" indent="-457200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sv-SE" sz="2600" dirty="0"/>
              <a:t>2021 – </a:t>
            </a:r>
            <a:r>
              <a:rPr lang="sv-SE" sz="2600" dirty="0" smtClean="0"/>
              <a:t>implementering i kommuner, reservtid </a:t>
            </a:r>
            <a:r>
              <a:rPr lang="sv-SE" sz="2600" dirty="0"/>
              <a:t>för </a:t>
            </a:r>
            <a:r>
              <a:rPr lang="sv-SE" sz="2600" dirty="0" smtClean="0"/>
              <a:t>beslut/ändringar. Internt organisationsarbete och upphandling av konsult</a:t>
            </a:r>
            <a:endParaRPr lang="sv-SE" sz="2600" dirty="0"/>
          </a:p>
          <a:p>
            <a:pPr marL="457200" indent="-457200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sv-SE" sz="2600" dirty="0"/>
              <a:t>2022 – start för fortsatt vattenvårdsarbete </a:t>
            </a:r>
            <a:r>
              <a:rPr lang="sv-SE" sz="2600" dirty="0" smtClean="0"/>
              <a:t>baserat </a:t>
            </a:r>
            <a:r>
              <a:rPr lang="sv-SE" sz="2600" dirty="0"/>
              <a:t>på </a:t>
            </a:r>
            <a:r>
              <a:rPr lang="sv-SE" sz="2600" dirty="0" smtClean="0"/>
              <a:t>nytt </a:t>
            </a:r>
            <a:r>
              <a:rPr lang="sv-SE" sz="2600" dirty="0"/>
              <a:t>(eller </a:t>
            </a:r>
            <a:r>
              <a:rPr lang="sv-SE" sz="2600" dirty="0" smtClean="0"/>
              <a:t>förlängt) vattenvårdsprogram och avtal</a:t>
            </a:r>
            <a:endParaRPr lang="sv-SE" sz="2600" dirty="0"/>
          </a:p>
        </p:txBody>
      </p:sp>
      <p:sp>
        <p:nvSpPr>
          <p:cNvPr id="4" name="Ned 3"/>
          <p:cNvSpPr/>
          <p:nvPr/>
        </p:nvSpPr>
        <p:spPr>
          <a:xfrm>
            <a:off x="179511" y="1484784"/>
            <a:ext cx="492271" cy="3816424"/>
          </a:xfrm>
          <a:prstGeom prst="downArrow">
            <a:avLst/>
          </a:prstGeom>
          <a:gradFill>
            <a:gsLst>
              <a:gs pos="0">
                <a:srgbClr val="FFFF00"/>
              </a:gs>
              <a:gs pos="30000">
                <a:srgbClr val="FFFF99"/>
              </a:gs>
              <a:gs pos="64999">
                <a:schemeClr val="accent3">
                  <a:lumMod val="75000"/>
                </a:schemeClr>
              </a:gs>
              <a:gs pos="89999">
                <a:schemeClr val="accent3">
                  <a:lumMod val="50000"/>
                </a:schemeClr>
              </a:gs>
              <a:gs pos="100000">
                <a:srgbClr val="00B05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5" name="Ned 4"/>
          <p:cNvSpPr/>
          <p:nvPr/>
        </p:nvSpPr>
        <p:spPr>
          <a:xfrm>
            <a:off x="168658" y="5463126"/>
            <a:ext cx="503124" cy="1296144"/>
          </a:xfrm>
          <a:prstGeom prst="downArrow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0">
                <a:srgbClr val="FF7A00"/>
              </a:gs>
              <a:gs pos="0">
                <a:srgbClr val="00B050"/>
              </a:gs>
              <a:gs pos="100000">
                <a:srgbClr val="33660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3074" name="Picture 2" descr="Nyskapad vattenmiljÃ¶ Â©Johan Hammar/Ekologgrupp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743" y="107885"/>
            <a:ext cx="1978605" cy="131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15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12604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1143000"/>
          </a:xfrm>
        </p:spPr>
        <p:txBody>
          <a:bodyPr>
            <a:normAutofit fontScale="90000"/>
          </a:bodyPr>
          <a:lstStyle/>
          <a:p>
            <a:r>
              <a:rPr lang="sv-SE" sz="3600" dirty="0" smtClean="0"/>
              <a:t>Tvära kast - tvåstegsdiket vid Brandstad 2019-03-22</a:t>
            </a:r>
            <a:endParaRPr lang="sv-SE" sz="3600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16832"/>
            <a:ext cx="4817509" cy="3613132"/>
          </a:xfr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80139" y="1808693"/>
            <a:ext cx="4895528" cy="367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165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200" dirty="0" smtClean="0"/>
              <a:t>Bevattningsdammar på Kävlinge Golfklubb</a:t>
            </a:r>
            <a:br>
              <a:rPr lang="sv-SE" sz="3200" dirty="0" smtClean="0"/>
            </a:br>
            <a:r>
              <a:rPr lang="sv-SE" sz="3200" dirty="0" smtClean="0"/>
              <a:t> Nr 809 St. Harrie 6:12, Kävlinge kommun </a:t>
            </a:r>
            <a:endParaRPr lang="sv-SE" sz="32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164706"/>
            <a:ext cx="5580112" cy="3045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777" y="1363389"/>
            <a:ext cx="3683061" cy="2929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ktangel 3"/>
          <p:cNvSpPr/>
          <p:nvPr/>
        </p:nvSpPr>
        <p:spPr>
          <a:xfrm>
            <a:off x="5724128" y="3645024"/>
            <a:ext cx="936104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150089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 15"/>
          <p:cNvGrpSpPr>
            <a:grpSpLocks noChangeAspect="1"/>
          </p:cNvGrpSpPr>
          <p:nvPr/>
        </p:nvGrpSpPr>
        <p:grpSpPr>
          <a:xfrm>
            <a:off x="90402" y="600244"/>
            <a:ext cx="4104456" cy="3927030"/>
            <a:chOff x="395536" y="1556792"/>
            <a:chExt cx="4434096" cy="424242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556792"/>
              <a:ext cx="4434096" cy="4242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ruta 3"/>
            <p:cNvSpPr txBox="1"/>
            <p:nvPr/>
          </p:nvSpPr>
          <p:spPr>
            <a:xfrm>
              <a:off x="1115616" y="1628800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 err="1" smtClean="0"/>
                <a:t>Åkert</a:t>
              </a:r>
              <a:r>
                <a:rPr lang="sv-SE" dirty="0" smtClean="0"/>
                <a:t> 1:1</a:t>
              </a:r>
              <a:endParaRPr lang="sv-SE" dirty="0"/>
            </a:p>
          </p:txBody>
        </p:sp>
        <p:sp>
          <p:nvSpPr>
            <p:cNvPr id="5" name="textruta 4"/>
            <p:cNvSpPr txBox="1"/>
            <p:nvPr/>
          </p:nvSpPr>
          <p:spPr>
            <a:xfrm>
              <a:off x="1403648" y="5157192"/>
              <a:ext cx="20882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 err="1" smtClean="0"/>
                <a:t>Hunneberga</a:t>
              </a:r>
              <a:r>
                <a:rPr lang="sv-SE" dirty="0" smtClean="0"/>
                <a:t> 31:1</a:t>
              </a:r>
              <a:endParaRPr lang="sv-SE" dirty="0"/>
            </a:p>
          </p:txBody>
        </p:sp>
        <p:cxnSp>
          <p:nvCxnSpPr>
            <p:cNvPr id="7" name="Rak pil 6"/>
            <p:cNvCxnSpPr/>
            <p:nvPr/>
          </p:nvCxnSpPr>
          <p:spPr>
            <a:xfrm flipH="1" flipV="1">
              <a:off x="1115616" y="5013176"/>
              <a:ext cx="432048" cy="32868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Rak pil 10"/>
            <p:cNvCxnSpPr/>
            <p:nvPr/>
          </p:nvCxnSpPr>
          <p:spPr>
            <a:xfrm>
              <a:off x="1943708" y="1991321"/>
              <a:ext cx="1188132" cy="64559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ruta 11"/>
            <p:cNvSpPr txBox="1"/>
            <p:nvPr/>
          </p:nvSpPr>
          <p:spPr>
            <a:xfrm>
              <a:off x="3131840" y="4014356"/>
              <a:ext cx="11336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 smtClean="0"/>
                <a:t>Ca 100 ha</a:t>
              </a:r>
            </a:p>
            <a:p>
              <a:r>
                <a:rPr lang="sv-SE" dirty="0" smtClean="0"/>
                <a:t> tillrinning</a:t>
              </a:r>
              <a:endParaRPr lang="sv-SE" dirty="0"/>
            </a:p>
          </p:txBody>
        </p:sp>
        <p:cxnSp>
          <p:nvCxnSpPr>
            <p:cNvPr id="15" name="Rak pil 14"/>
            <p:cNvCxnSpPr/>
            <p:nvPr/>
          </p:nvCxnSpPr>
          <p:spPr>
            <a:xfrm flipH="1" flipV="1">
              <a:off x="2987824" y="3850015"/>
              <a:ext cx="360040" cy="22705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284803"/>
            <a:ext cx="4709735" cy="3480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" t="16873" r="2760" b="5901"/>
          <a:stretch/>
        </p:blipFill>
        <p:spPr bwMode="auto">
          <a:xfrm>
            <a:off x="3995936" y="422495"/>
            <a:ext cx="4670595" cy="23150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9" name="Rak pil 18"/>
          <p:cNvCxnSpPr/>
          <p:nvPr/>
        </p:nvCxnSpPr>
        <p:spPr>
          <a:xfrm flipH="1">
            <a:off x="778868" y="3645024"/>
            <a:ext cx="3289076" cy="154649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ak pil 24"/>
          <p:cNvCxnSpPr/>
          <p:nvPr/>
        </p:nvCxnSpPr>
        <p:spPr>
          <a:xfrm flipH="1">
            <a:off x="2656611" y="1284015"/>
            <a:ext cx="1339326" cy="316050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ruta 22"/>
          <p:cNvSpPr txBox="1"/>
          <p:nvPr/>
        </p:nvSpPr>
        <p:spPr>
          <a:xfrm>
            <a:off x="90402" y="4725144"/>
            <a:ext cx="3689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/>
              <a:t>Två mindre fosfordammar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/>
              <a:t>Möjligt åtgärda vandringshinder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/>
              <a:t>Möjligt pröva temporär flödesdämpning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184703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17032"/>
            <a:ext cx="4343966" cy="303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Bildobjekt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71" y="188640"/>
            <a:ext cx="3888432" cy="3998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ruta 3"/>
          <p:cNvSpPr txBox="1"/>
          <p:nvPr/>
        </p:nvSpPr>
        <p:spPr>
          <a:xfrm>
            <a:off x="4788024" y="260648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Exempel beräkning markersättning</a:t>
            </a:r>
          </a:p>
          <a:p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116632"/>
            <a:ext cx="4042792" cy="790347"/>
          </a:xfrm>
        </p:spPr>
        <p:txBody>
          <a:bodyPr>
            <a:normAutofit/>
          </a:bodyPr>
          <a:lstStyle/>
          <a:p>
            <a:r>
              <a:rPr lang="sv-SE" sz="3600" dirty="0" smtClean="0"/>
              <a:t>Östraby12:1</a:t>
            </a:r>
            <a:endParaRPr lang="sv-SE" sz="3600" dirty="0"/>
          </a:p>
        </p:txBody>
      </p:sp>
      <p:graphicFrame>
        <p:nvGraphicFramePr>
          <p:cNvPr id="6" name="Tabel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7368775"/>
              </p:ext>
            </p:extLst>
          </p:nvPr>
        </p:nvGraphicFramePr>
        <p:xfrm>
          <a:off x="4644009" y="981874"/>
          <a:ext cx="4325093" cy="3730504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267908"/>
                <a:gridCol w="2436897"/>
                <a:gridCol w="405072"/>
                <a:gridCol w="607608"/>
                <a:gridCol w="607608"/>
              </a:tblGrid>
              <a:tr h="320672">
                <a:tc gridSpan="2">
                  <a:txBody>
                    <a:bodyPr/>
                    <a:lstStyle/>
                    <a:p>
                      <a:pPr algn="l" fontAlgn="b"/>
                      <a:r>
                        <a:rPr lang="sv-SE" sz="1800" u="none" strike="noStrike" dirty="0">
                          <a:effectLst/>
                        </a:rPr>
                        <a:t>Beräkning av markersättning</a:t>
                      </a:r>
                      <a:endParaRPr lang="sv-SE" sz="1800" b="1" i="0" u="none" strike="noStrike" dirty="0">
                        <a:solidFill>
                          <a:srgbClr val="538DD5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</a:tr>
              <a:tr h="192403"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u="none" strike="noStrike">
                          <a:effectLst/>
                        </a:rPr>
                        <a:t>kr</a:t>
                      </a:r>
                      <a:endParaRPr lang="sv-SE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u="none" strike="noStrike" dirty="0">
                          <a:effectLst/>
                        </a:rPr>
                        <a:t>kr/ha</a:t>
                      </a:r>
                      <a:endParaRPr lang="sv-SE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83241">
                <a:tc gridSpan="2">
                  <a:txBody>
                    <a:bodyPr/>
                    <a:lstStyle/>
                    <a:p>
                      <a:pPr algn="l" fontAlgn="b"/>
                      <a:r>
                        <a:rPr lang="sv-SE" sz="1100" b="1" u="none" strike="noStrike" dirty="0">
                          <a:effectLst/>
                        </a:rPr>
                        <a:t>Kostnad för åtgärd (</a:t>
                      </a:r>
                      <a:r>
                        <a:rPr lang="sv-SE" sz="1100" b="1" u="none" strike="noStrike" dirty="0" err="1">
                          <a:effectLst/>
                        </a:rPr>
                        <a:t>exkl</a:t>
                      </a:r>
                      <a:r>
                        <a:rPr lang="sv-SE" sz="1100" b="1" u="none" strike="noStrike" dirty="0">
                          <a:effectLst/>
                        </a:rPr>
                        <a:t> markersättning)</a:t>
                      </a:r>
                      <a:endParaRPr lang="sv-SE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effectLst/>
                        </a:rPr>
                        <a:t> 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 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 dirty="0">
                          <a:effectLst/>
                        </a:rPr>
                        <a:t> 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9240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 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Summa kostnader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effectLst/>
                        </a:rPr>
                        <a:t> 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effectLst/>
                        </a:rPr>
                        <a:t>410 000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 dirty="0">
                          <a:effectLst/>
                        </a:rPr>
                        <a:t>341 667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92403">
                <a:tc gridSpan="2">
                  <a:txBody>
                    <a:bodyPr/>
                    <a:lstStyle/>
                    <a:p>
                      <a:pPr algn="l" fontAlgn="b"/>
                      <a:r>
                        <a:rPr lang="sv-SE" sz="1100" b="1" u="none" strike="noStrike" dirty="0">
                          <a:effectLst/>
                        </a:rPr>
                        <a:t>Beräkning av </a:t>
                      </a:r>
                      <a:r>
                        <a:rPr lang="sv-SE" sz="1100" b="1" u="none" strike="noStrike" dirty="0" smtClean="0">
                          <a:effectLst/>
                        </a:rPr>
                        <a:t>miljönytta</a:t>
                      </a:r>
                      <a:r>
                        <a:rPr lang="sv-SE" sz="1400" b="1" u="none" strike="noStrike" dirty="0" smtClean="0">
                          <a:effectLst/>
                        </a:rPr>
                        <a:t>*</a:t>
                      </a:r>
                      <a:endParaRPr lang="sv-SE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effectLst/>
                        </a:rPr>
                        <a:t> 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 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 dirty="0">
                          <a:effectLst/>
                        </a:rPr>
                        <a:t> 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9240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 dirty="0">
                          <a:effectLst/>
                        </a:rPr>
                        <a:t> 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Kväveavskiljning, mängd kg per år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effectLst/>
                        </a:rPr>
                        <a:t>350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 dirty="0">
                          <a:effectLst/>
                        </a:rPr>
                        <a:t> 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83241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 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Fosforavskiljning, mängd kg per år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effectLst/>
                        </a:rPr>
                        <a:t>18.0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 dirty="0">
                          <a:effectLst/>
                        </a:rPr>
                        <a:t> 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83241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 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Värde kväveavskiljning, kr/kg N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effectLst/>
                        </a:rPr>
                        <a:t>100</a:t>
                      </a:r>
                      <a:endParaRPr lang="sv-SE" sz="11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effectLst/>
                        </a:rPr>
                        <a:t>35 000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 dirty="0">
                          <a:effectLst/>
                        </a:rPr>
                        <a:t>29 167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83241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 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Värde fosforavskiljning, kr/kg P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effectLst/>
                        </a:rPr>
                        <a:t>1500</a:t>
                      </a:r>
                      <a:endParaRPr lang="sv-SE" sz="11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effectLst/>
                        </a:rPr>
                        <a:t>26 925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 dirty="0">
                          <a:effectLst/>
                        </a:rPr>
                        <a:t>22 438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9240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 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1" u="none" strike="noStrike" dirty="0">
                          <a:effectLst/>
                        </a:rPr>
                        <a:t>Summa miljönytta per år</a:t>
                      </a:r>
                      <a:endParaRPr lang="sv-SE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sv-SE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b="1" u="none" strike="noStrike" dirty="0">
                          <a:effectLst/>
                        </a:rPr>
                        <a:t>61 925</a:t>
                      </a:r>
                      <a:endParaRPr lang="sv-SE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b="1" u="none" strike="noStrike" dirty="0">
                          <a:effectLst/>
                        </a:rPr>
                        <a:t>51 604</a:t>
                      </a:r>
                      <a:endParaRPr lang="sv-SE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9240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 </a:t>
                      </a:r>
                      <a:endParaRPr lang="sv-SE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1" u="none" strike="noStrike" dirty="0">
                          <a:effectLst/>
                        </a:rPr>
                        <a:t>Summa miljönytta (räknat på 20 år)</a:t>
                      </a:r>
                      <a:endParaRPr lang="sv-SE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b="1" u="none" strike="noStrike" dirty="0">
                          <a:effectLst/>
                        </a:rPr>
                        <a:t>20</a:t>
                      </a:r>
                      <a:endParaRPr lang="sv-SE" sz="11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b="1" u="none" strike="noStrike" dirty="0">
                          <a:effectLst/>
                        </a:rPr>
                        <a:t>1 238 503</a:t>
                      </a:r>
                      <a:endParaRPr lang="sv-SE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b="1" u="none" strike="noStrike" dirty="0">
                          <a:effectLst/>
                        </a:rPr>
                        <a:t>1 032 086</a:t>
                      </a:r>
                      <a:endParaRPr lang="sv-SE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01565">
                <a:tc gridSpan="2">
                  <a:txBody>
                    <a:bodyPr/>
                    <a:lstStyle/>
                    <a:p>
                      <a:pPr algn="l" fontAlgn="b"/>
                      <a:r>
                        <a:rPr lang="sv-SE" sz="1100" b="1" u="none" strike="noStrike" dirty="0">
                          <a:effectLst/>
                        </a:rPr>
                        <a:t>Beräknat utrymme för markersättning</a:t>
                      </a:r>
                      <a:endParaRPr lang="sv-SE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effectLst/>
                        </a:rPr>
                        <a:t> 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 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 dirty="0">
                          <a:effectLst/>
                        </a:rPr>
                        <a:t> 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9240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 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Miljönytta minus summa kostnad för åtgärd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effectLst/>
                        </a:rPr>
                        <a:t> 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effectLst/>
                        </a:rPr>
                        <a:t>828 503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 dirty="0">
                          <a:effectLst/>
                        </a:rPr>
                        <a:t>690 419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403">
                <a:tc gridSpan="2">
                  <a:txBody>
                    <a:bodyPr/>
                    <a:lstStyle/>
                    <a:p>
                      <a:pPr algn="l" fontAlgn="b"/>
                      <a:r>
                        <a:rPr lang="sv-SE" sz="1100" b="1" u="none" strike="noStrike" dirty="0" smtClean="0">
                          <a:effectLst/>
                        </a:rPr>
                        <a:t>Markvärde</a:t>
                      </a:r>
                      <a:r>
                        <a:rPr lang="sv-SE" sz="1400" b="1" u="none" strike="noStrike" dirty="0" smtClean="0">
                          <a:effectLst/>
                        </a:rPr>
                        <a:t>**</a:t>
                      </a:r>
                      <a:endParaRPr lang="sv-SE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u="none" strike="noStrike">
                          <a:effectLst/>
                        </a:rPr>
                        <a:t>kr/ha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 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 dirty="0">
                          <a:effectLst/>
                        </a:rPr>
                        <a:t> 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83241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 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Markvärde betesmark, kr/ha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effectLst/>
                        </a:rPr>
                        <a:t>60 000</a:t>
                      </a:r>
                      <a:endParaRPr lang="sv-SE" sz="11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effectLst/>
                        </a:rPr>
                        <a:t>72 000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 dirty="0">
                          <a:effectLst/>
                        </a:rPr>
                        <a:t>60 000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9240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 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80 % av beräknat/uppskattat markvärde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effectLst/>
                        </a:rPr>
                        <a:t> 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effectLst/>
                        </a:rPr>
                        <a:t>57 600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 dirty="0">
                          <a:effectLst/>
                        </a:rPr>
                        <a:t>48 000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92403">
                <a:tc gridSpan="2">
                  <a:txBody>
                    <a:bodyPr/>
                    <a:lstStyle/>
                    <a:p>
                      <a:pPr algn="l" fontAlgn="b"/>
                      <a:r>
                        <a:rPr lang="sv-SE" sz="1100" b="1" u="none" strike="noStrike" dirty="0">
                          <a:effectLst/>
                        </a:rPr>
                        <a:t>Förslag markersättning</a:t>
                      </a:r>
                      <a:endParaRPr lang="sv-SE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effectLst/>
                        </a:rPr>
                        <a:t> 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 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 dirty="0">
                          <a:effectLst/>
                        </a:rPr>
                        <a:t> 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83241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 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 dirty="0">
                          <a:effectLst/>
                        </a:rPr>
                        <a:t>Totalt (se förklaring till höger)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 dirty="0">
                          <a:effectLst/>
                        </a:rPr>
                        <a:t>57 600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 dirty="0">
                          <a:effectLst/>
                        </a:rPr>
                        <a:t>48 000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7" name="textruta 6"/>
          <p:cNvSpPr txBox="1"/>
          <p:nvPr/>
        </p:nvSpPr>
        <p:spPr>
          <a:xfrm>
            <a:off x="4788024" y="5013176"/>
            <a:ext cx="40324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 smtClean="0"/>
              <a:t>*Kostnaden för rening i reningsverk beräknad som medel mellan  gamla och nya utsläppskrav</a:t>
            </a:r>
          </a:p>
          <a:p>
            <a:r>
              <a:rPr lang="sv-SE" sz="1600" dirty="0" smtClean="0"/>
              <a:t>** Enligt senaste försäljningsvärde på        aktuell mark</a:t>
            </a:r>
            <a:endParaRPr lang="sv-SE" sz="1600" dirty="0"/>
          </a:p>
        </p:txBody>
      </p:sp>
    </p:spTree>
    <p:extLst>
      <p:ext uri="{BB962C8B-B14F-4D97-AF65-F5344CB8AC3E}">
        <p14:creationId xmlns:p14="http://schemas.microsoft.com/office/powerpoint/2010/main" val="1231700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7760" y="100906"/>
            <a:ext cx="7772400" cy="1470025"/>
          </a:xfrm>
        </p:spPr>
        <p:txBody>
          <a:bodyPr/>
          <a:lstStyle/>
          <a:p>
            <a:r>
              <a:rPr lang="sv-SE" dirty="0" smtClean="0"/>
              <a:t>Vattenvårdsprogram Kävlingeån</a:t>
            </a:r>
            <a:endParaRPr lang="sv-S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236" y="1820441"/>
            <a:ext cx="2489200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534" y="3068960"/>
            <a:ext cx="5155927" cy="347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483" y="1215362"/>
            <a:ext cx="2232247" cy="216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946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sv-SE" sz="2400" dirty="0" smtClean="0"/>
              <a:t>Åtgärdssamordnare Vombsjöns tillrinningsområde 2019-2020</a:t>
            </a:r>
            <a:endParaRPr lang="sv-SE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277490"/>
            <a:ext cx="2462272" cy="5136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7724"/>
            <a:ext cx="3085248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763" y="5589240"/>
            <a:ext cx="2141497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48" y="3645024"/>
            <a:ext cx="4315121" cy="2494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Rak pil 6"/>
          <p:cNvCxnSpPr/>
          <p:nvPr/>
        </p:nvCxnSpPr>
        <p:spPr>
          <a:xfrm flipV="1">
            <a:off x="5940152" y="4653136"/>
            <a:ext cx="1807200" cy="10801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3" y="1277490"/>
            <a:ext cx="3509469" cy="2962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92848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6132" y="188640"/>
            <a:ext cx="8229600" cy="778098"/>
          </a:xfrm>
        </p:spPr>
        <p:txBody>
          <a:bodyPr/>
          <a:lstStyle/>
          <a:p>
            <a:r>
              <a:rPr lang="sv-SE" dirty="0" smtClean="0"/>
              <a:t>Bevattningsdammar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42578" y="908720"/>
            <a:ext cx="8229600" cy="1108720"/>
          </a:xfrm>
        </p:spPr>
        <p:txBody>
          <a:bodyPr>
            <a:normAutofit fontScale="40000" lnSpcReduction="20000"/>
          </a:bodyPr>
          <a:lstStyle/>
          <a:p>
            <a:r>
              <a:rPr lang="sv-SE" sz="4000" dirty="0" smtClean="0"/>
              <a:t>Minst fem dammar aktuella för bevattning 2019</a:t>
            </a:r>
          </a:p>
          <a:p>
            <a:r>
              <a:rPr lang="sv-SE" sz="4000" dirty="0" smtClean="0"/>
              <a:t>Möjligt att delfinansiera med LONA</a:t>
            </a:r>
          </a:p>
          <a:p>
            <a:r>
              <a:rPr lang="sv-SE" sz="4000" dirty="0" smtClean="0"/>
              <a:t>Bevattningsdammar ”multifunktionella”, minskar näringsläckage, uttag av grund-och annat ytvatten, flödesdämpande t.ex. </a:t>
            </a:r>
          </a:p>
          <a:p>
            <a:pPr marL="0" indent="0">
              <a:buNone/>
            </a:pPr>
            <a:endParaRPr lang="sv-SE" sz="4300" dirty="0" smtClean="0"/>
          </a:p>
          <a:p>
            <a:endParaRPr lang="sv-SE" dirty="0"/>
          </a:p>
        </p:txBody>
      </p:sp>
      <p:sp>
        <p:nvSpPr>
          <p:cNvPr id="4" name="Rektangel 3"/>
          <p:cNvSpPr/>
          <p:nvPr/>
        </p:nvSpPr>
        <p:spPr>
          <a:xfrm>
            <a:off x="272902" y="1916832"/>
            <a:ext cx="8568952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Riktlinjer beslutade 2013-03-13 (KVVP AU)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v-SE" sz="1400" dirty="0" smtClean="0"/>
              <a:t>Ingen </a:t>
            </a:r>
            <a:r>
              <a:rPr lang="sv-SE" sz="1400" dirty="0"/>
              <a:t>markerersättning utgår vid anläggning av bevattningsdammar </a:t>
            </a:r>
            <a:endParaRPr lang="sv-SE" sz="14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v-SE" sz="1400" dirty="0" smtClean="0"/>
              <a:t>Vattenrådet står för </a:t>
            </a:r>
            <a:r>
              <a:rPr lang="sv-SE" sz="1400" dirty="0"/>
              <a:t>hjälp med projektering, samråd, ansökningar om stöd och eventuella tillstånd, upphandling av entreprenör och efterkontroll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v-SE" sz="1400" dirty="0"/>
              <a:t>Brunnar och pumpanordningar som är nödvändiga för bevattningsändamålet bekostas av markägaren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v-SE" sz="1400" dirty="0"/>
              <a:t>Schakt till större djup än 1,5 m bekostas i normalfallet av markägaren, avvägningar mellan olika intressen </a:t>
            </a:r>
            <a:r>
              <a:rPr lang="sv-SE" sz="1400" dirty="0" smtClean="0"/>
              <a:t>(t.ex. flödesutjämning </a:t>
            </a:r>
            <a:r>
              <a:rPr lang="sv-SE" sz="1400" dirty="0"/>
              <a:t>och näringsretention görs </a:t>
            </a:r>
            <a:r>
              <a:rPr lang="sv-SE" sz="1400" dirty="0" smtClean="0"/>
              <a:t>dock)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v-SE" sz="1400" dirty="0" smtClean="0"/>
              <a:t>Delar av våtmarks-/</a:t>
            </a:r>
            <a:r>
              <a:rPr lang="sv-SE" sz="1400" dirty="0" err="1" smtClean="0"/>
              <a:t>dammytan</a:t>
            </a:r>
            <a:r>
              <a:rPr lang="sv-SE" sz="1400" dirty="0" smtClean="0"/>
              <a:t> skall bibehålla ett vattendjup på 0,5 m</a:t>
            </a:r>
            <a:endParaRPr lang="sv-SE" sz="1400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696" y="4596052"/>
            <a:ext cx="3258583" cy="1832953"/>
          </a:xfrm>
          <a:prstGeom prst="rect">
            <a:avLst/>
          </a:prstGeom>
        </p:spPr>
      </p:pic>
      <p:sp>
        <p:nvSpPr>
          <p:cNvPr id="7" name="textruta 6"/>
          <p:cNvSpPr txBox="1"/>
          <p:nvPr/>
        </p:nvSpPr>
        <p:spPr>
          <a:xfrm>
            <a:off x="5859125" y="6435553"/>
            <a:ext cx="27257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i="1" dirty="0" smtClean="0"/>
              <a:t>Bevattningsdamm norr om Harlösa</a:t>
            </a:r>
            <a:endParaRPr lang="sv-SE" sz="1400" i="1" dirty="0"/>
          </a:p>
        </p:txBody>
      </p:sp>
      <p:sp>
        <p:nvSpPr>
          <p:cNvPr id="8" name="textruta 7"/>
          <p:cNvSpPr txBox="1"/>
          <p:nvPr/>
        </p:nvSpPr>
        <p:spPr>
          <a:xfrm>
            <a:off x="272902" y="3933056"/>
            <a:ext cx="77317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Förslag till förändringar och tillägg: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smtClean="0"/>
              <a:t>Schaktvolym som vattenrådet bekostar (t.ex. medeldjup, ca 0,6 -0,7m/max 7000 m3/ha)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smtClean="0"/>
              <a:t>Behov av säkerhetsanordningar bedöms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smtClean="0"/>
              <a:t>Särskilda avtal har tagits fram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smtClean="0"/>
              <a:t>Markägaren är verksamhetsutövare efter garantiden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smtClean="0"/>
              <a:t>Ev. problem med dräneringar bekostar VR till 50%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smtClean="0"/>
              <a:t>Anläggningar för rekreation bekostas av VR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9381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 txBox="1">
            <a:spLocks/>
          </p:cNvSpPr>
          <p:nvPr/>
        </p:nvSpPr>
        <p:spPr>
          <a:xfrm>
            <a:off x="405542" y="557997"/>
            <a:ext cx="7772400" cy="86409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Hållbart vatten</a:t>
            </a:r>
            <a:r>
              <a:rPr lang="sv-SE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 i landskapet</a:t>
            </a:r>
            <a:endParaRPr lang="sv-SE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2" descr="Â©Johan Hammar/Ekologgrupp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612" y="189354"/>
            <a:ext cx="295275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0510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 txBox="1">
            <a:spLocks/>
          </p:cNvSpPr>
          <p:nvPr/>
        </p:nvSpPr>
        <p:spPr>
          <a:xfrm>
            <a:off x="520923" y="188641"/>
            <a:ext cx="7772400" cy="86409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Hållbart vatten</a:t>
            </a:r>
            <a:r>
              <a:rPr lang="sv-SE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 i landskapet</a:t>
            </a:r>
            <a:endParaRPr lang="sv-SE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539552" y="908720"/>
            <a:ext cx="8304881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sv-SE" sz="2600" dirty="0" smtClean="0"/>
              <a:t>Vårda det som skapats. Särskilda förutsättningar – troligen Sveriges mest omfattande vattenvårdsprojekt avseende kontinuitet, bredd </a:t>
            </a:r>
            <a:r>
              <a:rPr lang="sv-SE" sz="2600" dirty="0"/>
              <a:t>och organisation. </a:t>
            </a:r>
            <a:endParaRPr lang="sv-SE" sz="2600" dirty="0" smtClean="0"/>
          </a:p>
          <a:p>
            <a:pPr>
              <a:spcAft>
                <a:spcPts val="600"/>
              </a:spcAft>
            </a:pPr>
            <a:r>
              <a:rPr lang="sv-SE" sz="2600" dirty="0" smtClean="0"/>
              <a:t>Erfarenheter </a:t>
            </a:r>
            <a:r>
              <a:rPr lang="sv-SE" sz="2600" dirty="0"/>
              <a:t>finns i stor skala från hela arbetskedjan: plan, projektering, genomförande, avtal, finansiering, </a:t>
            </a:r>
            <a:r>
              <a:rPr lang="sv-SE" sz="2600" dirty="0" smtClean="0"/>
              <a:t>miljö-prövning </a:t>
            </a:r>
            <a:r>
              <a:rPr lang="sv-SE" sz="2600" dirty="0" err="1"/>
              <a:t>etc</a:t>
            </a:r>
            <a:r>
              <a:rPr lang="sv-SE" sz="2600" dirty="0"/>
              <a:t> </a:t>
            </a:r>
          </a:p>
          <a:p>
            <a:pPr marL="457200" lvl="0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sv-SE" sz="2600" dirty="0" smtClean="0"/>
              <a:t>Hur </a:t>
            </a:r>
            <a:r>
              <a:rPr lang="sv-SE" sz="2600" dirty="0"/>
              <a:t>långt kan man </a:t>
            </a:r>
            <a:r>
              <a:rPr lang="sv-SE" sz="2600" dirty="0" smtClean="0"/>
              <a:t>nå?</a:t>
            </a:r>
            <a:endParaRPr lang="sv-SE" sz="2600" dirty="0"/>
          </a:p>
          <a:p>
            <a:pPr marL="457200" lvl="0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sv-SE" sz="2600" dirty="0"/>
              <a:t>Vilka miljönyttor kan </a:t>
            </a:r>
            <a:r>
              <a:rPr lang="sv-SE" sz="2600" dirty="0" smtClean="0"/>
              <a:t>åstadkommas?</a:t>
            </a:r>
            <a:endParaRPr lang="sv-SE" sz="2600" dirty="0"/>
          </a:p>
          <a:p>
            <a:pPr marL="457200" lvl="0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sv-SE" sz="2600" dirty="0"/>
              <a:t>Hur kan långsiktiga organisationer byggas och </a:t>
            </a:r>
            <a:r>
              <a:rPr lang="sv-SE" sz="2600" dirty="0" smtClean="0"/>
              <a:t>fungera?</a:t>
            </a:r>
            <a:endParaRPr lang="sv-SE" sz="2600" dirty="0"/>
          </a:p>
        </p:txBody>
      </p:sp>
      <p:pic>
        <p:nvPicPr>
          <p:cNvPr id="3074" name="Picture 2" descr="Bildresultat fÃ¶r vÃ¥tma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396" y="4909816"/>
            <a:ext cx="3797332" cy="174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27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rubrik 2"/>
          <p:cNvSpPr txBox="1">
            <a:spLocks/>
          </p:cNvSpPr>
          <p:nvPr/>
        </p:nvSpPr>
        <p:spPr>
          <a:xfrm>
            <a:off x="2676624" y="4221088"/>
            <a:ext cx="6400800" cy="338437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 smtClean="0"/>
              <a:t>Vad innebär det?</a:t>
            </a:r>
          </a:p>
          <a:p>
            <a:r>
              <a:rPr lang="sv-SE" dirty="0" smtClean="0"/>
              <a:t>Varför?</a:t>
            </a:r>
          </a:p>
          <a:p>
            <a:r>
              <a:rPr lang="sv-SE" dirty="0" smtClean="0"/>
              <a:t>Vad har gjorts? Sjöstjärnan 2015</a:t>
            </a:r>
          </a:p>
          <a:p>
            <a:r>
              <a:rPr lang="sv-SE" dirty="0" smtClean="0"/>
              <a:t>Vilka miljönyttor?</a:t>
            </a:r>
          </a:p>
          <a:p>
            <a:r>
              <a:rPr lang="sv-SE" dirty="0" smtClean="0"/>
              <a:t>Vad är på gång? Fokus Vombsjön</a:t>
            </a:r>
          </a:p>
          <a:p>
            <a:r>
              <a:rPr lang="sv-SE" dirty="0" smtClean="0"/>
              <a:t>Framtiden, efter 2021?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08928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 txBox="1">
            <a:spLocks/>
          </p:cNvSpPr>
          <p:nvPr/>
        </p:nvSpPr>
        <p:spPr>
          <a:xfrm>
            <a:off x="352103" y="100906"/>
            <a:ext cx="8424936" cy="14700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800" dirty="0" smtClean="0"/>
              <a:t>Historik </a:t>
            </a:r>
          </a:p>
          <a:p>
            <a:r>
              <a:rPr lang="sv-SE" sz="2800" dirty="0" smtClean="0"/>
              <a:t>samordnad vattenvård i Kävlingeåns avrinningsområde</a:t>
            </a:r>
          </a:p>
          <a:p>
            <a:r>
              <a:rPr lang="sv-SE" sz="2800" dirty="0" err="1" smtClean="0"/>
              <a:t>Kävlingeåprojektet</a:t>
            </a:r>
            <a:r>
              <a:rPr lang="sv-SE" sz="2800" dirty="0" smtClean="0"/>
              <a:t> 1995-2011</a:t>
            </a:r>
            <a:endParaRPr lang="sv-SE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45" y="1533524"/>
            <a:ext cx="7084490" cy="4991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294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4479404"/>
            <a:ext cx="65976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Bildresultat fÃ¶r vÃ¥tmar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056" y="476672"/>
            <a:ext cx="4556143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3162300"/>
            <a:ext cx="8737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ruta 5"/>
          <p:cNvSpPr txBox="1"/>
          <p:nvPr/>
        </p:nvSpPr>
        <p:spPr>
          <a:xfrm>
            <a:off x="241995" y="2564904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 err="1" smtClean="0"/>
              <a:t>Kävlingeåprojektet</a:t>
            </a:r>
            <a:endParaRPr lang="sv-SE" sz="2800" dirty="0"/>
          </a:p>
        </p:txBody>
      </p:sp>
      <p:sp>
        <p:nvSpPr>
          <p:cNvPr id="8" name="textruta 7"/>
          <p:cNvSpPr txBox="1"/>
          <p:nvPr/>
        </p:nvSpPr>
        <p:spPr>
          <a:xfrm>
            <a:off x="203622" y="3933056"/>
            <a:ext cx="4760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 smtClean="0"/>
              <a:t>Vattenvårdsprogram Kävlingeån</a:t>
            </a:r>
            <a:endParaRPr lang="sv-SE" sz="2800" dirty="0"/>
          </a:p>
        </p:txBody>
      </p:sp>
      <p:cxnSp>
        <p:nvCxnSpPr>
          <p:cNvPr id="9" name="Rak pil 8"/>
          <p:cNvCxnSpPr/>
          <p:nvPr/>
        </p:nvCxnSpPr>
        <p:spPr>
          <a:xfrm flipV="1">
            <a:off x="5119489" y="5065365"/>
            <a:ext cx="0" cy="504056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ruta 10"/>
          <p:cNvSpPr txBox="1"/>
          <p:nvPr/>
        </p:nvSpPr>
        <p:spPr>
          <a:xfrm>
            <a:off x="6800850" y="4603229"/>
            <a:ext cx="1336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 smtClean="0"/>
              <a:t>Fortsättning…</a:t>
            </a:r>
            <a:endParaRPr lang="sv-SE" sz="1600" dirty="0"/>
          </a:p>
        </p:txBody>
      </p:sp>
    </p:spTree>
    <p:extLst>
      <p:ext uri="{BB962C8B-B14F-4D97-AF65-F5344CB8AC3E}">
        <p14:creationId xmlns:p14="http://schemas.microsoft.com/office/powerpoint/2010/main" val="3040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2"/>
          <p:cNvSpPr txBox="1">
            <a:spLocks/>
          </p:cNvSpPr>
          <p:nvPr/>
        </p:nvSpPr>
        <p:spPr>
          <a:xfrm>
            <a:off x="503040" y="1847106"/>
            <a:ext cx="864096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sv-SE" dirty="0" smtClean="0"/>
              <a:t>Mycket har gjorts: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sv-SE" sz="2600" dirty="0" smtClean="0"/>
              <a:t>Cirka </a:t>
            </a:r>
            <a:r>
              <a:rPr lang="sv-SE" sz="2600" dirty="0" smtClean="0"/>
              <a:t>500 </a:t>
            </a:r>
            <a:r>
              <a:rPr lang="sv-SE" sz="2600" dirty="0" smtClean="0"/>
              <a:t>hektar våtmarker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sv-SE" sz="2600" dirty="0" smtClean="0"/>
              <a:t>Stora mängder kväve och fosfor kvarhålls – varje år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sv-SE" sz="2600" dirty="0" smtClean="0"/>
              <a:t>Skapade vattenmiljöer genererar miljontals vattenlevande småkryp – varje år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sv-SE" sz="2600" dirty="0" smtClean="0"/>
              <a:t>Skapade vattenmiljöer skapar häckningsmiljöer och rastplatser för många tusen fåglar – varje år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sv-SE" sz="2600" dirty="0" smtClean="0"/>
              <a:t>Därtill har mycket annan miljönytta åstadkommits; bevattningsdammar, rekreationsmiljöer, groddammar, flödesdämpning, restaurerade vattendrag mm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32656"/>
            <a:ext cx="3415605" cy="227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445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rupp 117"/>
          <p:cNvGrpSpPr/>
          <p:nvPr/>
        </p:nvGrpSpPr>
        <p:grpSpPr>
          <a:xfrm>
            <a:off x="398500" y="2533135"/>
            <a:ext cx="8491799" cy="3688396"/>
            <a:chOff x="411327" y="2549491"/>
            <a:chExt cx="8491799" cy="3688396"/>
          </a:xfrm>
        </p:grpSpPr>
        <p:grpSp>
          <p:nvGrpSpPr>
            <p:cNvPr id="115" name="Grupp 114"/>
            <p:cNvGrpSpPr>
              <a:grpSpLocks noChangeAspect="1"/>
            </p:cNvGrpSpPr>
            <p:nvPr/>
          </p:nvGrpSpPr>
          <p:grpSpPr>
            <a:xfrm>
              <a:off x="411327" y="2549491"/>
              <a:ext cx="8491799" cy="3688396"/>
              <a:chOff x="622201" y="2339509"/>
              <a:chExt cx="7848872" cy="3409142"/>
            </a:xfrm>
          </p:grpSpPr>
          <p:grpSp>
            <p:nvGrpSpPr>
              <p:cNvPr id="112" name="Grupp 111"/>
              <p:cNvGrpSpPr>
                <a:grpSpLocks noChangeAspect="1"/>
              </p:cNvGrpSpPr>
              <p:nvPr/>
            </p:nvGrpSpPr>
            <p:grpSpPr>
              <a:xfrm>
                <a:off x="622201" y="2339509"/>
                <a:ext cx="7848872" cy="3409142"/>
                <a:chOff x="619565" y="2579982"/>
                <a:chExt cx="5904656" cy="2564676"/>
              </a:xfrm>
            </p:grpSpPr>
            <p:pic>
              <p:nvPicPr>
                <p:cNvPr id="3073" name="Picture 1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34469"/>
                <a:stretch/>
              </p:blipFill>
              <p:spPr bwMode="auto">
                <a:xfrm>
                  <a:off x="619565" y="2579982"/>
                  <a:ext cx="5904656" cy="25646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97" name="textruta 96"/>
                <p:cNvSpPr txBox="1"/>
                <p:nvPr/>
              </p:nvSpPr>
              <p:spPr>
                <a:xfrm>
                  <a:off x="3896338" y="4030333"/>
                  <a:ext cx="682062" cy="1926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sv-SE" sz="1200" b="1" dirty="0" smtClean="0"/>
                    <a:t>781 våtmark</a:t>
                  </a:r>
                  <a:endParaRPr lang="sv-SE" sz="1200" b="1" dirty="0"/>
                </a:p>
              </p:txBody>
            </p:sp>
            <p:sp>
              <p:nvSpPr>
                <p:cNvPr id="98" name="textruta 97"/>
                <p:cNvSpPr txBox="1"/>
                <p:nvPr/>
              </p:nvSpPr>
              <p:spPr>
                <a:xfrm>
                  <a:off x="5482637" y="3754644"/>
                  <a:ext cx="757054" cy="1926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v-SE" sz="1200" b="1" dirty="0" smtClean="0"/>
                    <a:t>786 våtmark</a:t>
                  </a:r>
                  <a:endParaRPr lang="sv-SE" sz="1200" b="1" dirty="0"/>
                </a:p>
              </p:txBody>
            </p:sp>
            <p:sp>
              <p:nvSpPr>
                <p:cNvPr id="100" name="textruta 99"/>
                <p:cNvSpPr txBox="1"/>
                <p:nvPr/>
              </p:nvSpPr>
              <p:spPr>
                <a:xfrm>
                  <a:off x="2516804" y="3119000"/>
                  <a:ext cx="648936" cy="32101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sv-SE" sz="1200" b="1" dirty="0" smtClean="0"/>
                    <a:t>808 </a:t>
                  </a:r>
                  <a:r>
                    <a:rPr lang="sv-SE" sz="1200" b="1" dirty="0" err="1" smtClean="0"/>
                    <a:t>bevatt</a:t>
                  </a:r>
                  <a:r>
                    <a:rPr lang="sv-SE" sz="1200" b="1" dirty="0" smtClean="0"/>
                    <a:t>-</a:t>
                  </a:r>
                </a:p>
                <a:p>
                  <a:r>
                    <a:rPr lang="sv-SE" sz="1200" b="1" dirty="0" err="1" smtClean="0"/>
                    <a:t>ningsdamm</a:t>
                  </a:r>
                  <a:endParaRPr lang="sv-SE" sz="1200" b="1" dirty="0"/>
                </a:p>
              </p:txBody>
            </p:sp>
            <p:sp>
              <p:nvSpPr>
                <p:cNvPr id="101" name="textruta 100"/>
                <p:cNvSpPr txBox="1"/>
                <p:nvPr/>
              </p:nvSpPr>
              <p:spPr>
                <a:xfrm>
                  <a:off x="1434144" y="3626510"/>
                  <a:ext cx="656872" cy="32101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sv-SE" sz="1200" b="1" dirty="0" smtClean="0"/>
                    <a:t>806 </a:t>
                  </a:r>
                  <a:r>
                    <a:rPr lang="sv-SE" sz="1200" b="1" dirty="0" err="1" smtClean="0"/>
                    <a:t>bevatt</a:t>
                  </a:r>
                  <a:r>
                    <a:rPr lang="sv-SE" sz="1200" b="1" dirty="0" smtClean="0"/>
                    <a:t>- </a:t>
                  </a:r>
                </a:p>
                <a:p>
                  <a:r>
                    <a:rPr lang="sv-SE" sz="1200" b="1" dirty="0" err="1" smtClean="0"/>
                    <a:t>ningsdamm</a:t>
                  </a:r>
                  <a:endParaRPr lang="sv-SE" sz="1200" b="1" dirty="0"/>
                </a:p>
              </p:txBody>
            </p:sp>
            <p:sp>
              <p:nvSpPr>
                <p:cNvPr id="102" name="textruta 101"/>
                <p:cNvSpPr txBox="1"/>
                <p:nvPr/>
              </p:nvSpPr>
              <p:spPr>
                <a:xfrm>
                  <a:off x="719902" y="3541308"/>
                  <a:ext cx="921674" cy="3210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v-SE" sz="1200" b="1" dirty="0" smtClean="0"/>
                    <a:t>809 </a:t>
                  </a:r>
                  <a:r>
                    <a:rPr lang="sv-SE" sz="1200" b="1" dirty="0" err="1" smtClean="0"/>
                    <a:t>bevatt</a:t>
                  </a:r>
                  <a:r>
                    <a:rPr lang="sv-SE" sz="1200" b="1" dirty="0" smtClean="0"/>
                    <a:t>-</a:t>
                  </a:r>
                </a:p>
                <a:p>
                  <a:r>
                    <a:rPr lang="sv-SE" sz="1200" b="1" dirty="0" err="1" smtClean="0"/>
                    <a:t>ningsdamm</a:t>
                  </a:r>
                  <a:endParaRPr lang="sv-SE" sz="1200" b="1" dirty="0"/>
                </a:p>
              </p:txBody>
            </p:sp>
            <p:sp>
              <p:nvSpPr>
                <p:cNvPr id="103" name="textruta 102"/>
                <p:cNvSpPr txBox="1"/>
                <p:nvPr/>
              </p:nvSpPr>
              <p:spPr>
                <a:xfrm>
                  <a:off x="4574547" y="2999830"/>
                  <a:ext cx="849434" cy="32101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sv-SE" sz="1200" b="1" dirty="0" smtClean="0"/>
                    <a:t>793 vandrings- </a:t>
                  </a:r>
                </a:p>
                <a:p>
                  <a:r>
                    <a:rPr lang="sv-SE" sz="1200" b="1" dirty="0"/>
                    <a:t>h</a:t>
                  </a:r>
                  <a:r>
                    <a:rPr lang="sv-SE" sz="1200" b="1" dirty="0" smtClean="0"/>
                    <a:t>inder, rensning</a:t>
                  </a:r>
                  <a:endParaRPr lang="sv-SE" sz="1200" b="1" dirty="0"/>
                </a:p>
              </p:txBody>
            </p:sp>
            <p:sp>
              <p:nvSpPr>
                <p:cNvPr id="96" name="Ellips 95"/>
                <p:cNvSpPr/>
                <p:nvPr/>
              </p:nvSpPr>
              <p:spPr>
                <a:xfrm>
                  <a:off x="1235844" y="3262246"/>
                  <a:ext cx="316872" cy="271930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  <p:sp>
              <p:nvSpPr>
                <p:cNvPr id="106" name="Ellips 105"/>
                <p:cNvSpPr/>
                <p:nvPr/>
              </p:nvSpPr>
              <p:spPr>
                <a:xfrm>
                  <a:off x="3465203" y="3866564"/>
                  <a:ext cx="362451" cy="325968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  <p:sp>
              <p:nvSpPr>
                <p:cNvPr id="107" name="Ellips 106"/>
                <p:cNvSpPr/>
                <p:nvPr/>
              </p:nvSpPr>
              <p:spPr>
                <a:xfrm>
                  <a:off x="5922818" y="4057012"/>
                  <a:ext cx="316872" cy="271930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  <p:sp>
              <p:nvSpPr>
                <p:cNvPr id="109" name="Ellips 108"/>
                <p:cNvSpPr/>
                <p:nvPr/>
              </p:nvSpPr>
              <p:spPr>
                <a:xfrm>
                  <a:off x="4725582" y="3354580"/>
                  <a:ext cx="316872" cy="271930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  <p:sp>
              <p:nvSpPr>
                <p:cNvPr id="110" name="Ellips 109"/>
                <p:cNvSpPr/>
                <p:nvPr/>
              </p:nvSpPr>
              <p:spPr>
                <a:xfrm>
                  <a:off x="2809246" y="3404219"/>
                  <a:ext cx="316872" cy="271930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  <p:sp>
              <p:nvSpPr>
                <p:cNvPr id="111" name="Ellips 110"/>
                <p:cNvSpPr/>
                <p:nvPr/>
              </p:nvSpPr>
              <p:spPr>
                <a:xfrm>
                  <a:off x="1943382" y="3431081"/>
                  <a:ext cx="316872" cy="271930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</p:grpSp>
          <p:sp>
            <p:nvSpPr>
              <p:cNvPr id="114" name="Ellips 113"/>
              <p:cNvSpPr/>
              <p:nvPr/>
            </p:nvSpPr>
            <p:spPr>
              <a:xfrm flipH="1">
                <a:off x="5307950" y="4520590"/>
                <a:ext cx="335088" cy="29922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sp>
          <p:nvSpPr>
            <p:cNvPr id="119" name="textruta 118"/>
            <p:cNvSpPr txBox="1"/>
            <p:nvPr/>
          </p:nvSpPr>
          <p:spPr>
            <a:xfrm>
              <a:off x="4644400" y="3993792"/>
              <a:ext cx="7296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 b="1" dirty="0" smtClean="0"/>
                <a:t>510,810 </a:t>
              </a:r>
              <a:endParaRPr lang="sv-SE" sz="1200" b="1" dirty="0"/>
            </a:p>
            <a:p>
              <a:r>
                <a:rPr lang="sv-SE" sz="1200" b="1" dirty="0" smtClean="0"/>
                <a:t>dammar</a:t>
              </a:r>
            </a:p>
          </p:txBody>
        </p:sp>
      </p:grp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43793" y="719011"/>
            <a:ext cx="3244673" cy="760440"/>
          </a:xfrm>
        </p:spPr>
        <p:txBody>
          <a:bodyPr>
            <a:normAutofit/>
          </a:bodyPr>
          <a:lstStyle/>
          <a:p>
            <a:r>
              <a:rPr lang="sv-SE" sz="2800" dirty="0" smtClean="0"/>
              <a:t>Prioritering vår 2019</a:t>
            </a:r>
            <a:endParaRPr lang="sv-SE" sz="2800" dirty="0"/>
          </a:p>
        </p:txBody>
      </p:sp>
      <p:graphicFrame>
        <p:nvGraphicFramePr>
          <p:cNvPr id="105" name="Tabell 10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7719070"/>
              </p:ext>
            </p:extLst>
          </p:nvPr>
        </p:nvGraphicFramePr>
        <p:xfrm>
          <a:off x="411327" y="4923869"/>
          <a:ext cx="3087311" cy="17011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7298"/>
                <a:gridCol w="2427331"/>
                <a:gridCol w="342682"/>
              </a:tblGrid>
              <a:tr h="109145"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 dirty="0">
                          <a:effectLst/>
                        </a:rPr>
                        <a:t>781</a:t>
                      </a:r>
                      <a:endParaRPr lang="sv-S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Hammarlunda 7:1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 dirty="0">
                          <a:effectLst/>
                        </a:rPr>
                        <a:t>3.5</a:t>
                      </a:r>
                      <a:endParaRPr lang="sv-S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786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Östraby 12:1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 dirty="0">
                          <a:effectLst/>
                        </a:rPr>
                        <a:t>1</a:t>
                      </a:r>
                      <a:endParaRPr lang="sv-S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 dirty="0">
                          <a:effectLst/>
                        </a:rPr>
                        <a:t>793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 dirty="0" err="1">
                          <a:effectLst/>
                        </a:rPr>
                        <a:t>Högseröds</a:t>
                      </a:r>
                      <a:r>
                        <a:rPr lang="sv-SE" sz="1100" u="none" strike="noStrike" dirty="0">
                          <a:effectLst/>
                        </a:rPr>
                        <a:t> kvarn, </a:t>
                      </a:r>
                      <a:r>
                        <a:rPr lang="sv-SE" sz="1100" u="none" strike="noStrike" dirty="0" err="1">
                          <a:effectLst/>
                        </a:rPr>
                        <a:t>Högseröd</a:t>
                      </a:r>
                      <a:r>
                        <a:rPr lang="sv-SE" sz="1100" u="none" strike="noStrike" dirty="0">
                          <a:effectLst/>
                        </a:rPr>
                        <a:t> 13:11, 17:11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 dirty="0">
                          <a:effectLst/>
                        </a:rPr>
                        <a:t> </a:t>
                      </a:r>
                      <a:endParaRPr lang="sv-S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u="none" strike="sngStrike" dirty="0" smtClean="0">
                          <a:effectLst/>
                        </a:rPr>
                        <a:t>797</a:t>
                      </a:r>
                      <a:endParaRPr lang="sv-SE" sz="800" b="0" i="0" u="none" strike="sng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u="none" strike="sngStrike" smtClean="0">
                          <a:effectLst/>
                        </a:rPr>
                        <a:t>Gummastorp 1:2</a:t>
                      </a:r>
                      <a:endParaRPr lang="sv-SE" sz="800" b="0" i="0" u="none" strike="sng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800" u="none" strike="sngStrike" dirty="0" smtClean="0">
                          <a:effectLst/>
                        </a:rPr>
                        <a:t>0,7</a:t>
                      </a:r>
                      <a:endParaRPr lang="sv-SE" sz="800" b="0" i="0" u="none" strike="sng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 dirty="0">
                          <a:effectLst/>
                        </a:rPr>
                        <a:t>806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 dirty="0" err="1">
                          <a:effectLst/>
                        </a:rPr>
                        <a:t>Örtofta</a:t>
                      </a:r>
                      <a:r>
                        <a:rPr lang="sv-SE" sz="1000" u="none" strike="noStrike" dirty="0">
                          <a:effectLst/>
                        </a:rPr>
                        <a:t> 21:1</a:t>
                      </a:r>
                      <a:endParaRPr lang="sv-S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 dirty="0">
                          <a:effectLst/>
                        </a:rPr>
                        <a:t>3</a:t>
                      </a:r>
                      <a:endParaRPr lang="sv-S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510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Åkert 1:2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 dirty="0">
                          <a:effectLst/>
                        </a:rPr>
                        <a:t>0.2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 dirty="0">
                          <a:effectLst/>
                        </a:rPr>
                        <a:t>808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Lilla Skeglie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 dirty="0">
                          <a:effectLst/>
                        </a:rPr>
                        <a:t>4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810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Hunneberga 31:2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 dirty="0">
                          <a:effectLst/>
                        </a:rPr>
                        <a:t>0.3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809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 dirty="0" err="1">
                          <a:effectLst/>
                        </a:rPr>
                        <a:t>St</a:t>
                      </a:r>
                      <a:r>
                        <a:rPr lang="sv-SE" sz="1000" u="none" strike="noStrike" dirty="0">
                          <a:effectLst/>
                        </a:rPr>
                        <a:t> Harrie 6:12, Kävlinge Golfklubb</a:t>
                      </a:r>
                      <a:endParaRPr lang="sv-S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 dirty="0">
                          <a:effectLst/>
                        </a:rPr>
                        <a:t>0.3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113" name="textruta 112"/>
          <p:cNvSpPr txBox="1"/>
          <p:nvPr/>
        </p:nvSpPr>
        <p:spPr>
          <a:xfrm>
            <a:off x="398499" y="1412776"/>
            <a:ext cx="8491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 smtClean="0"/>
              <a:t>7 olika projekt där målsättningen är att genomföra dessa under sommar, höst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 smtClean="0"/>
              <a:t>Sammanlagt ca 18 ha våtmarksyta</a:t>
            </a:r>
            <a:endParaRPr lang="sv-SE" sz="2000" dirty="0"/>
          </a:p>
        </p:txBody>
      </p:sp>
      <p:sp>
        <p:nvSpPr>
          <p:cNvPr id="3" name="Rektangel 2"/>
          <p:cNvSpPr/>
          <p:nvPr/>
        </p:nvSpPr>
        <p:spPr>
          <a:xfrm>
            <a:off x="391914" y="318939"/>
            <a:ext cx="28187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sv-SE" sz="3200" dirty="0" smtClean="0"/>
              <a:t>Mer är på gång:</a:t>
            </a:r>
            <a:endParaRPr lang="sv-SE" sz="3200" dirty="0"/>
          </a:p>
        </p:txBody>
      </p:sp>
    </p:spTree>
    <p:extLst>
      <p:ext uri="{BB962C8B-B14F-4D97-AF65-F5344CB8AC3E}">
        <p14:creationId xmlns:p14="http://schemas.microsoft.com/office/powerpoint/2010/main" val="100392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398500" y="626790"/>
            <a:ext cx="47297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sv-SE" sz="3200" dirty="0" smtClean="0"/>
              <a:t>Exempel, pågående arbete:</a:t>
            </a:r>
            <a:endParaRPr lang="sv-SE" sz="3200" dirty="0"/>
          </a:p>
        </p:txBody>
      </p:sp>
      <p:sp>
        <p:nvSpPr>
          <p:cNvPr id="3" name="textruta 2"/>
          <p:cNvSpPr txBox="1"/>
          <p:nvPr/>
        </p:nvSpPr>
        <p:spPr>
          <a:xfrm>
            <a:off x="398500" y="1107976"/>
            <a:ext cx="63367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 smtClean="0"/>
              <a:t>Våtmarker som näringsfällor – fosfordammar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 smtClean="0"/>
              <a:t>Våtmarker som flödesdämpare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 smtClean="0"/>
              <a:t>Våtmarker som </a:t>
            </a:r>
            <a:r>
              <a:rPr lang="sv-SE" sz="2000" dirty="0" smtClean="0"/>
              <a:t>bevattningsdammar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 smtClean="0"/>
              <a:t>Våtmarker för biologisk mångfald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 smtClean="0"/>
              <a:t>Våtmarker för rekreation</a:t>
            </a:r>
            <a:endParaRPr lang="sv-SE" sz="2000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694" y="2815341"/>
            <a:ext cx="5589370" cy="3144021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5191321" y="6012904"/>
            <a:ext cx="3639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400" i="1" dirty="0" smtClean="0"/>
              <a:t>Bevattningsdamm norr om Harlösa</a:t>
            </a:r>
            <a:endParaRPr lang="sv-SE" sz="1400" i="1" dirty="0"/>
          </a:p>
        </p:txBody>
      </p:sp>
    </p:spTree>
    <p:extLst>
      <p:ext uri="{BB962C8B-B14F-4D97-AF65-F5344CB8AC3E}">
        <p14:creationId xmlns:p14="http://schemas.microsoft.com/office/powerpoint/2010/main" val="312286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0" b="11390"/>
          <a:stretch/>
        </p:blipFill>
        <p:spPr bwMode="auto">
          <a:xfrm>
            <a:off x="179513" y="332656"/>
            <a:ext cx="5040560" cy="3572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255096" y="188640"/>
            <a:ext cx="4186808" cy="1143000"/>
          </a:xfrm>
        </p:spPr>
        <p:txBody>
          <a:bodyPr>
            <a:normAutofit/>
          </a:bodyPr>
          <a:lstStyle/>
          <a:p>
            <a:pPr algn="l"/>
            <a:r>
              <a:rPr lang="sv-SE" sz="3200" dirty="0" smtClean="0"/>
              <a:t>Nr 806, </a:t>
            </a:r>
            <a:r>
              <a:rPr lang="sv-SE" sz="3200" dirty="0" err="1" smtClean="0"/>
              <a:t>Örtofta</a:t>
            </a:r>
            <a:r>
              <a:rPr lang="sv-SE" sz="3200" dirty="0" smtClean="0"/>
              <a:t> 21:1</a:t>
            </a:r>
            <a:br>
              <a:rPr lang="sv-SE" sz="3200" dirty="0" smtClean="0"/>
            </a:br>
            <a:r>
              <a:rPr lang="sv-SE" sz="2400" dirty="0" smtClean="0"/>
              <a:t>bevattningsdamm</a:t>
            </a:r>
            <a:endParaRPr lang="sv-SE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7"/>
          <a:stretch/>
        </p:blipFill>
        <p:spPr bwMode="auto">
          <a:xfrm>
            <a:off x="204614" y="3861048"/>
            <a:ext cx="8069565" cy="2870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ruta 2"/>
          <p:cNvSpPr txBox="1"/>
          <p:nvPr/>
        </p:nvSpPr>
        <p:spPr>
          <a:xfrm>
            <a:off x="5271300" y="1196752"/>
            <a:ext cx="36931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/>
              <a:t>Ca 3 ha stor vattenyta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/>
              <a:t>Schakt ca 52 000 m3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/>
              <a:t>Schakt om ”normal” damm ca 20-25 000 m3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/>
              <a:t>Flacka slänter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/>
              <a:t>Går att kombinera med rekreation och nytta för biologisk mångfald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9182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7544" y="181325"/>
            <a:ext cx="8229600" cy="1143000"/>
          </a:xfrm>
        </p:spPr>
        <p:txBody>
          <a:bodyPr>
            <a:noAutofit/>
          </a:bodyPr>
          <a:lstStyle/>
          <a:p>
            <a:r>
              <a:rPr lang="sv-SE" sz="3200" dirty="0" smtClean="0"/>
              <a:t>Kävlingeåns Vattenvårdsarbete </a:t>
            </a:r>
            <a:br>
              <a:rPr lang="sv-SE" sz="3200" dirty="0" smtClean="0"/>
            </a:br>
            <a:r>
              <a:rPr lang="sv-SE" sz="3200" dirty="0" smtClean="0"/>
              <a:t>- ett </a:t>
            </a:r>
            <a:r>
              <a:rPr lang="sv-SE" sz="3200" dirty="0" smtClean="0"/>
              <a:t>bra exempel för framtidens vattenvård</a:t>
            </a:r>
            <a:endParaRPr lang="sv-SE" sz="3200" dirty="0"/>
          </a:p>
        </p:txBody>
      </p:sp>
      <p:graphicFrame>
        <p:nvGraphicFramePr>
          <p:cNvPr id="6" name="Platshållare för innehåll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2748048"/>
              </p:ext>
            </p:extLst>
          </p:nvPr>
        </p:nvGraphicFramePr>
        <p:xfrm>
          <a:off x="395536" y="1340768"/>
          <a:ext cx="8589640" cy="5289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ruta 6"/>
          <p:cNvSpPr txBox="1"/>
          <p:nvPr/>
        </p:nvSpPr>
        <p:spPr>
          <a:xfrm>
            <a:off x="5516402" y="1340768"/>
            <a:ext cx="360464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smtClean="0"/>
              <a:t>Stabil verksamhet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smtClean="0"/>
              <a:t>Stabil, långsiktig finansiering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smtClean="0"/>
              <a:t>Tydlig samordning och prioritering nationellt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smtClean="0"/>
              <a:t>Tydliga kanaler mellan lokalt arbete och nationell/regional för kontinuerlig förbättring</a:t>
            </a:r>
          </a:p>
          <a:p>
            <a:endParaRPr lang="sv-SE" dirty="0"/>
          </a:p>
        </p:txBody>
      </p:sp>
      <p:grpSp>
        <p:nvGrpSpPr>
          <p:cNvPr id="32" name="Grupp 31"/>
          <p:cNvGrpSpPr/>
          <p:nvPr/>
        </p:nvGrpSpPr>
        <p:grpSpPr>
          <a:xfrm>
            <a:off x="175746" y="3644626"/>
            <a:ext cx="4104456" cy="1088088"/>
            <a:chOff x="35496" y="3934560"/>
            <a:chExt cx="4104456" cy="1088088"/>
          </a:xfrm>
        </p:grpSpPr>
        <p:grpSp>
          <p:nvGrpSpPr>
            <p:cNvPr id="11" name="Grupp 10"/>
            <p:cNvGrpSpPr/>
            <p:nvPr/>
          </p:nvGrpSpPr>
          <p:grpSpPr>
            <a:xfrm>
              <a:off x="395536" y="4559118"/>
              <a:ext cx="1440160" cy="432572"/>
              <a:chOff x="395536" y="4559118"/>
              <a:chExt cx="1440160" cy="432572"/>
            </a:xfrm>
          </p:grpSpPr>
          <p:sp>
            <p:nvSpPr>
              <p:cNvPr id="8" name="textruta 7"/>
              <p:cNvSpPr txBox="1"/>
              <p:nvPr/>
            </p:nvSpPr>
            <p:spPr>
              <a:xfrm>
                <a:off x="395536" y="4653136"/>
                <a:ext cx="144016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sz="1600" b="1" i="1" dirty="0">
                    <a:solidFill>
                      <a:schemeClr val="accent1"/>
                    </a:solidFill>
                  </a:rPr>
                  <a:t>D</a:t>
                </a:r>
                <a:r>
                  <a:rPr lang="sv-SE" sz="1600" b="1" i="1" dirty="0" smtClean="0">
                    <a:solidFill>
                      <a:schemeClr val="accent1"/>
                    </a:solidFill>
                  </a:rPr>
                  <a:t>rivkrafter</a:t>
                </a:r>
                <a:endParaRPr lang="sv-SE" sz="1600" b="1" i="1" dirty="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10" name="Rak pil 9"/>
              <p:cNvCxnSpPr/>
              <p:nvPr/>
            </p:nvCxnSpPr>
            <p:spPr>
              <a:xfrm flipV="1">
                <a:off x="595665" y="4559118"/>
                <a:ext cx="72008" cy="21602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upp 15"/>
            <p:cNvGrpSpPr/>
            <p:nvPr/>
          </p:nvGrpSpPr>
          <p:grpSpPr>
            <a:xfrm>
              <a:off x="35496" y="3934560"/>
              <a:ext cx="2808312" cy="446566"/>
              <a:chOff x="971600" y="3959573"/>
              <a:chExt cx="2808312" cy="446566"/>
            </a:xfrm>
          </p:grpSpPr>
          <p:sp>
            <p:nvSpPr>
              <p:cNvPr id="13" name="textruta 12"/>
              <p:cNvSpPr txBox="1"/>
              <p:nvPr/>
            </p:nvSpPr>
            <p:spPr>
              <a:xfrm>
                <a:off x="971600" y="3959573"/>
                <a:ext cx="28083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sz="1600" b="1" i="1" dirty="0" smtClean="0">
                    <a:solidFill>
                      <a:schemeClr val="accent1"/>
                    </a:solidFill>
                  </a:rPr>
                  <a:t>Organisation och struktur</a:t>
                </a:r>
                <a:endParaRPr lang="sv-SE" sz="1600" b="1" i="1" dirty="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15" name="Rak pil 14"/>
              <p:cNvCxnSpPr/>
              <p:nvPr/>
            </p:nvCxnSpPr>
            <p:spPr>
              <a:xfrm flipH="1">
                <a:off x="2375756" y="4229641"/>
                <a:ext cx="111780" cy="17649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upp 16"/>
            <p:cNvGrpSpPr/>
            <p:nvPr/>
          </p:nvGrpSpPr>
          <p:grpSpPr>
            <a:xfrm>
              <a:off x="1439652" y="4576079"/>
              <a:ext cx="1440160" cy="415607"/>
              <a:chOff x="1832" y="4483055"/>
              <a:chExt cx="1440160" cy="508631"/>
            </a:xfrm>
          </p:grpSpPr>
          <p:sp>
            <p:nvSpPr>
              <p:cNvPr id="18" name="textruta 17"/>
              <p:cNvSpPr txBox="1"/>
              <p:nvPr/>
            </p:nvSpPr>
            <p:spPr>
              <a:xfrm>
                <a:off x="1832" y="4653132"/>
                <a:ext cx="144016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sz="1600" b="1" i="1" dirty="0" smtClean="0">
                    <a:solidFill>
                      <a:schemeClr val="accent1"/>
                    </a:solidFill>
                  </a:rPr>
                  <a:t>Målkonflikter</a:t>
                </a:r>
                <a:endParaRPr lang="sv-SE" sz="1600" b="1" i="1" dirty="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19" name="Rak pil 18"/>
              <p:cNvCxnSpPr/>
              <p:nvPr/>
            </p:nvCxnSpPr>
            <p:spPr>
              <a:xfrm flipH="1" flipV="1">
                <a:off x="468714" y="4483055"/>
                <a:ext cx="70838" cy="24209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upp 20"/>
            <p:cNvGrpSpPr/>
            <p:nvPr/>
          </p:nvGrpSpPr>
          <p:grpSpPr>
            <a:xfrm>
              <a:off x="2429953" y="3956122"/>
              <a:ext cx="1440160" cy="425004"/>
              <a:chOff x="395536" y="4653136"/>
              <a:chExt cx="1440160" cy="425004"/>
            </a:xfrm>
          </p:grpSpPr>
          <p:sp>
            <p:nvSpPr>
              <p:cNvPr id="22" name="textruta 21"/>
              <p:cNvSpPr txBox="1"/>
              <p:nvPr/>
            </p:nvSpPr>
            <p:spPr>
              <a:xfrm>
                <a:off x="395536" y="4653136"/>
                <a:ext cx="144016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sz="1600" b="1" i="1" dirty="0" smtClean="0">
                    <a:solidFill>
                      <a:schemeClr val="accent1"/>
                    </a:solidFill>
                  </a:rPr>
                  <a:t>Nya åtgärder</a:t>
                </a:r>
                <a:endParaRPr lang="sv-SE" sz="1600" b="1" i="1" dirty="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23" name="Rak pil 22"/>
              <p:cNvCxnSpPr/>
              <p:nvPr/>
            </p:nvCxnSpPr>
            <p:spPr>
              <a:xfrm flipH="1">
                <a:off x="422444" y="4901642"/>
                <a:ext cx="117108" cy="17649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upp 27"/>
            <p:cNvGrpSpPr/>
            <p:nvPr/>
          </p:nvGrpSpPr>
          <p:grpSpPr>
            <a:xfrm>
              <a:off x="2699792" y="4597933"/>
              <a:ext cx="1440160" cy="424715"/>
              <a:chOff x="395536" y="4465545"/>
              <a:chExt cx="1440160" cy="424715"/>
            </a:xfrm>
          </p:grpSpPr>
          <p:sp>
            <p:nvSpPr>
              <p:cNvPr id="29" name="textruta 28"/>
              <p:cNvSpPr txBox="1"/>
              <p:nvPr/>
            </p:nvSpPr>
            <p:spPr>
              <a:xfrm>
                <a:off x="395536" y="4551706"/>
                <a:ext cx="144016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sz="1600" b="1" i="1" dirty="0" smtClean="0">
                    <a:solidFill>
                      <a:schemeClr val="accent1"/>
                    </a:solidFill>
                  </a:rPr>
                  <a:t>Finansiering</a:t>
                </a:r>
                <a:endParaRPr lang="sv-SE" sz="1600" b="1" i="1" dirty="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30" name="Rak pil 29"/>
              <p:cNvCxnSpPr/>
              <p:nvPr/>
            </p:nvCxnSpPr>
            <p:spPr>
              <a:xfrm flipH="1" flipV="1">
                <a:off x="661229" y="4465545"/>
                <a:ext cx="77453" cy="17720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7" name="Grupp 56"/>
          <p:cNvGrpSpPr/>
          <p:nvPr/>
        </p:nvGrpSpPr>
        <p:grpSpPr>
          <a:xfrm>
            <a:off x="309891" y="1574804"/>
            <a:ext cx="3839297" cy="1453106"/>
            <a:chOff x="153126" y="2101328"/>
            <a:chExt cx="3839297" cy="1453106"/>
          </a:xfrm>
        </p:grpSpPr>
        <p:sp>
          <p:nvSpPr>
            <p:cNvPr id="33" name="textruta 32"/>
            <p:cNvSpPr txBox="1"/>
            <p:nvPr/>
          </p:nvSpPr>
          <p:spPr>
            <a:xfrm>
              <a:off x="153126" y="2101328"/>
              <a:ext cx="18727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600" b="1" i="1" dirty="0" smtClean="0">
                  <a:solidFill>
                    <a:srgbClr val="FFC000"/>
                  </a:solidFill>
                </a:rPr>
                <a:t>Fokus på avrinningsområdet</a:t>
              </a:r>
              <a:endParaRPr lang="sv-SE" sz="1600" b="1" i="1" dirty="0">
                <a:solidFill>
                  <a:srgbClr val="FFC000"/>
                </a:solidFill>
              </a:endParaRPr>
            </a:p>
          </p:txBody>
        </p:sp>
        <p:cxnSp>
          <p:nvCxnSpPr>
            <p:cNvPr id="34" name="Rak pil 33"/>
            <p:cNvCxnSpPr/>
            <p:nvPr/>
          </p:nvCxnSpPr>
          <p:spPr>
            <a:xfrm>
              <a:off x="523037" y="2621014"/>
              <a:ext cx="121487" cy="11302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ruta 37"/>
            <p:cNvSpPr txBox="1"/>
            <p:nvPr/>
          </p:nvSpPr>
          <p:spPr>
            <a:xfrm>
              <a:off x="2023273" y="2246896"/>
              <a:ext cx="18727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600" b="1" i="1" dirty="0" smtClean="0">
                  <a:solidFill>
                    <a:srgbClr val="FFC000"/>
                  </a:solidFill>
                </a:rPr>
                <a:t>Lokalt anpassade</a:t>
              </a:r>
              <a:endParaRPr lang="sv-SE" sz="1600" b="1" i="1" dirty="0">
                <a:solidFill>
                  <a:srgbClr val="FFC000"/>
                </a:solidFill>
              </a:endParaRPr>
            </a:p>
          </p:txBody>
        </p:sp>
        <p:cxnSp>
          <p:nvCxnSpPr>
            <p:cNvPr id="39" name="Rak pil 38"/>
            <p:cNvCxnSpPr/>
            <p:nvPr/>
          </p:nvCxnSpPr>
          <p:spPr>
            <a:xfrm flipH="1">
              <a:off x="2536469" y="2507993"/>
              <a:ext cx="137192" cy="22604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ruta 40"/>
            <p:cNvSpPr txBox="1"/>
            <p:nvPr/>
          </p:nvSpPr>
          <p:spPr>
            <a:xfrm>
              <a:off x="185110" y="2969659"/>
              <a:ext cx="20720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600" b="1" i="1" dirty="0" smtClean="0">
                  <a:solidFill>
                    <a:srgbClr val="FFC000"/>
                  </a:solidFill>
                </a:rPr>
                <a:t>Ekonomiska (skatter, subventioner)</a:t>
              </a:r>
              <a:endParaRPr lang="sv-SE" sz="1600" b="1" i="1" dirty="0">
                <a:solidFill>
                  <a:srgbClr val="FFC000"/>
                </a:solidFill>
              </a:endParaRPr>
            </a:p>
          </p:txBody>
        </p:sp>
        <p:cxnSp>
          <p:nvCxnSpPr>
            <p:cNvPr id="42" name="Rak pil 41"/>
            <p:cNvCxnSpPr/>
            <p:nvPr/>
          </p:nvCxnSpPr>
          <p:spPr>
            <a:xfrm flipV="1">
              <a:off x="1221141" y="2913732"/>
              <a:ext cx="88213" cy="18034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ruta 47"/>
            <p:cNvSpPr txBox="1"/>
            <p:nvPr/>
          </p:nvSpPr>
          <p:spPr>
            <a:xfrm>
              <a:off x="2119707" y="3215880"/>
              <a:ext cx="18727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600" b="1" i="1" dirty="0" smtClean="0">
                  <a:solidFill>
                    <a:srgbClr val="FFC000"/>
                  </a:solidFill>
                </a:rPr>
                <a:t>Kostnadseffektiva</a:t>
              </a:r>
              <a:endParaRPr lang="sv-SE" sz="1600" b="1" i="1" dirty="0">
                <a:solidFill>
                  <a:srgbClr val="FFC000"/>
                </a:solidFill>
              </a:endParaRPr>
            </a:p>
          </p:txBody>
        </p:sp>
        <p:cxnSp>
          <p:nvCxnSpPr>
            <p:cNvPr id="49" name="Rak pil 48"/>
            <p:cNvCxnSpPr/>
            <p:nvPr/>
          </p:nvCxnSpPr>
          <p:spPr>
            <a:xfrm flipV="1">
              <a:off x="2889163" y="2994776"/>
              <a:ext cx="89449" cy="26727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extruta 65"/>
          <p:cNvSpPr txBox="1"/>
          <p:nvPr/>
        </p:nvSpPr>
        <p:spPr>
          <a:xfrm>
            <a:off x="6027151" y="5367771"/>
            <a:ext cx="25772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/>
              <a:t>Plan för etappmål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/>
              <a:t>Förslag till finansiering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/>
              <a:t>Författningsförslag</a:t>
            </a:r>
            <a:endParaRPr lang="sv-SE" dirty="0"/>
          </a:p>
        </p:txBody>
      </p:sp>
      <p:grpSp>
        <p:nvGrpSpPr>
          <p:cNvPr id="67" name="Grupp 66"/>
          <p:cNvGrpSpPr/>
          <p:nvPr/>
        </p:nvGrpSpPr>
        <p:grpSpPr>
          <a:xfrm>
            <a:off x="234843" y="5209953"/>
            <a:ext cx="3970311" cy="1486208"/>
            <a:chOff x="153126" y="2101328"/>
            <a:chExt cx="3970311" cy="1486208"/>
          </a:xfrm>
        </p:grpSpPr>
        <p:sp>
          <p:nvSpPr>
            <p:cNvPr id="68" name="textruta 67"/>
            <p:cNvSpPr txBox="1"/>
            <p:nvPr/>
          </p:nvSpPr>
          <p:spPr>
            <a:xfrm>
              <a:off x="153126" y="2101328"/>
              <a:ext cx="18727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600" b="1" i="1" dirty="0" smtClean="0">
                  <a:solidFill>
                    <a:srgbClr val="00B050"/>
                  </a:solidFill>
                </a:rPr>
                <a:t>Praktiskt/tekniskt</a:t>
              </a:r>
              <a:endParaRPr lang="sv-SE" sz="1600" b="1" i="1" dirty="0">
                <a:solidFill>
                  <a:srgbClr val="00B050"/>
                </a:solidFill>
              </a:endParaRPr>
            </a:p>
          </p:txBody>
        </p:sp>
        <p:cxnSp>
          <p:nvCxnSpPr>
            <p:cNvPr id="69" name="Rak pil 68"/>
            <p:cNvCxnSpPr/>
            <p:nvPr/>
          </p:nvCxnSpPr>
          <p:spPr>
            <a:xfrm>
              <a:off x="719572" y="2416173"/>
              <a:ext cx="108012" cy="20484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ruta 69"/>
            <p:cNvSpPr txBox="1"/>
            <p:nvPr/>
          </p:nvSpPr>
          <p:spPr>
            <a:xfrm>
              <a:off x="1894229" y="2167869"/>
              <a:ext cx="18727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600" b="1" i="1" dirty="0" smtClean="0">
                  <a:solidFill>
                    <a:srgbClr val="00B050"/>
                  </a:solidFill>
                </a:rPr>
                <a:t>Ny teknik</a:t>
              </a:r>
              <a:endParaRPr lang="sv-SE" sz="1600" b="1" i="1" dirty="0">
                <a:solidFill>
                  <a:srgbClr val="00B050"/>
                </a:solidFill>
              </a:endParaRPr>
            </a:p>
          </p:txBody>
        </p:sp>
        <p:cxnSp>
          <p:nvCxnSpPr>
            <p:cNvPr id="71" name="Rak pil 70"/>
            <p:cNvCxnSpPr/>
            <p:nvPr/>
          </p:nvCxnSpPr>
          <p:spPr>
            <a:xfrm flipH="1">
              <a:off x="2098321" y="2442976"/>
              <a:ext cx="211966" cy="17803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ruta 71"/>
            <p:cNvSpPr txBox="1"/>
            <p:nvPr/>
          </p:nvSpPr>
          <p:spPr>
            <a:xfrm>
              <a:off x="260158" y="2924799"/>
              <a:ext cx="20720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600" b="1" i="1" dirty="0" smtClean="0">
                  <a:solidFill>
                    <a:srgbClr val="00B050"/>
                  </a:solidFill>
                </a:rPr>
                <a:t>Kostandseffektivt</a:t>
              </a:r>
              <a:endParaRPr lang="sv-SE" sz="1600" b="1" i="1" dirty="0">
                <a:solidFill>
                  <a:srgbClr val="00B050"/>
                </a:solidFill>
              </a:endParaRPr>
            </a:p>
          </p:txBody>
        </p:sp>
        <p:cxnSp>
          <p:nvCxnSpPr>
            <p:cNvPr id="73" name="Rak pil 72"/>
            <p:cNvCxnSpPr/>
            <p:nvPr/>
          </p:nvCxnSpPr>
          <p:spPr>
            <a:xfrm flipV="1">
              <a:off x="1221141" y="2839957"/>
              <a:ext cx="163261" cy="1986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ruta 73"/>
            <p:cNvSpPr txBox="1"/>
            <p:nvPr/>
          </p:nvSpPr>
          <p:spPr>
            <a:xfrm>
              <a:off x="2250721" y="3002761"/>
              <a:ext cx="18727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600" b="1" i="1" dirty="0" smtClean="0">
                  <a:solidFill>
                    <a:srgbClr val="00B050"/>
                  </a:solidFill>
                </a:rPr>
                <a:t>Översyn av lagstiftning</a:t>
              </a:r>
              <a:endParaRPr lang="sv-SE" sz="1600" b="1" i="1" dirty="0">
                <a:solidFill>
                  <a:srgbClr val="00B050"/>
                </a:solidFill>
              </a:endParaRPr>
            </a:p>
          </p:txBody>
        </p:sp>
        <p:cxnSp>
          <p:nvCxnSpPr>
            <p:cNvPr id="75" name="Rak pil 74"/>
            <p:cNvCxnSpPr/>
            <p:nvPr/>
          </p:nvCxnSpPr>
          <p:spPr>
            <a:xfrm flipV="1">
              <a:off x="3187079" y="2755972"/>
              <a:ext cx="70468" cy="36657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5968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6" grpId="0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4798</TotalTime>
  <Words>1169</Words>
  <Application>Microsoft Office PowerPoint</Application>
  <PresentationFormat>Bildspel på skärmen (4:3)</PresentationFormat>
  <Paragraphs>267</Paragraphs>
  <Slides>24</Slides>
  <Notes>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24</vt:i4>
      </vt:variant>
    </vt:vector>
  </HeadingPairs>
  <TitlesOfParts>
    <vt:vector size="25" baseType="lpstr">
      <vt:lpstr>Office-tema</vt:lpstr>
      <vt:lpstr>PowerPoint-presentation</vt:lpstr>
      <vt:lpstr>Vattenvårdsprogram Kävlingeån</vt:lpstr>
      <vt:lpstr>PowerPoint-presentation</vt:lpstr>
      <vt:lpstr>PowerPoint-presentation</vt:lpstr>
      <vt:lpstr>PowerPoint-presentation</vt:lpstr>
      <vt:lpstr>Prioritering vår 2019</vt:lpstr>
      <vt:lpstr>PowerPoint-presentation</vt:lpstr>
      <vt:lpstr>Nr 806, Örtofta 21:1 bevattningsdamm</vt:lpstr>
      <vt:lpstr>Kävlingeåns Vattenvårdsarbete  - ett bra exempel för framtidens vattenvård</vt:lpstr>
      <vt:lpstr>PowerPoint-presentation</vt:lpstr>
      <vt:lpstr>Hållbart vatten i landskapet efter 2021 </vt:lpstr>
      <vt:lpstr>PowerPoint-presentation</vt:lpstr>
      <vt:lpstr>PowerPoint-presentation</vt:lpstr>
      <vt:lpstr>PowerPoint-presentation</vt:lpstr>
      <vt:lpstr>PowerPoint-presentation</vt:lpstr>
      <vt:lpstr>Tvära kast - tvåstegsdiket vid Brandstad 2019-03-22</vt:lpstr>
      <vt:lpstr>Bevattningsdammar på Kävlinge Golfklubb  Nr 809 St. Harrie 6:12, Kävlinge kommun </vt:lpstr>
      <vt:lpstr>PowerPoint-presentation</vt:lpstr>
      <vt:lpstr>Östraby12:1</vt:lpstr>
      <vt:lpstr>Åtgärdssamordnare Vombsjöns tillrinningsområde 2019-2020</vt:lpstr>
      <vt:lpstr>Bevattningsdammar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NinaS</dc:creator>
  <cp:lastModifiedBy>Calle</cp:lastModifiedBy>
  <cp:revision>176</cp:revision>
  <dcterms:created xsi:type="dcterms:W3CDTF">2018-01-22T12:39:26Z</dcterms:created>
  <dcterms:modified xsi:type="dcterms:W3CDTF">2019-05-23T06:44:20Z</dcterms:modified>
</cp:coreProperties>
</file>