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18"/>
  </p:notesMasterIdLst>
  <p:sldIdLst>
    <p:sldId id="256" r:id="rId5"/>
    <p:sldId id="319" r:id="rId6"/>
    <p:sldId id="312" r:id="rId7"/>
    <p:sldId id="325" r:id="rId8"/>
    <p:sldId id="326" r:id="rId9"/>
    <p:sldId id="327" r:id="rId10"/>
    <p:sldId id="318" r:id="rId11"/>
    <p:sldId id="313" r:id="rId12"/>
    <p:sldId id="321" r:id="rId13"/>
    <p:sldId id="315" r:id="rId14"/>
    <p:sldId id="316" r:id="rId15"/>
    <p:sldId id="317" r:id="rId16"/>
    <p:sldId id="323" r:id="rId17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2710" autoAdjust="0"/>
  </p:normalViewPr>
  <p:slideViewPr>
    <p:cSldViewPr snapToGrid="0">
      <p:cViewPr varScale="1">
        <p:scale>
          <a:sx n="147" d="100"/>
          <a:sy n="147" d="100"/>
        </p:scale>
        <p:origin x="29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C782E-F927-F34E-89A3-7AD84FE615EE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C95C2C-CED5-AD43-B83A-423B770CC1A7}">
      <dgm:prSet phldrT="[Text]"/>
      <dgm:spPr/>
      <dgm:t>
        <a:bodyPr/>
        <a:lstStyle/>
        <a:p>
          <a:r>
            <a:rPr lang="en-US" dirty="0"/>
            <a:t>Dialog 1</a:t>
          </a:r>
        </a:p>
      </dgm:t>
    </dgm:pt>
    <dgm:pt modelId="{81582A6C-AC71-FC44-B1D0-285AF7FE9211}" type="parTrans" cxnId="{37B2F46C-2104-1F48-A764-B2109892B7FB}">
      <dgm:prSet/>
      <dgm:spPr/>
      <dgm:t>
        <a:bodyPr/>
        <a:lstStyle/>
        <a:p>
          <a:endParaRPr lang="en-US"/>
        </a:p>
      </dgm:t>
    </dgm:pt>
    <dgm:pt modelId="{D29DB7ED-7591-5C4A-B352-4602ACC3FDED}" type="sibTrans" cxnId="{37B2F46C-2104-1F48-A764-B2109892B7FB}">
      <dgm:prSet/>
      <dgm:spPr/>
      <dgm:t>
        <a:bodyPr/>
        <a:lstStyle/>
        <a:p>
          <a:endParaRPr lang="en-US"/>
        </a:p>
      </dgm:t>
    </dgm:pt>
    <dgm:pt modelId="{4F00DED0-661D-484F-8C11-C4C905589F93}">
      <dgm:prSet phldrT="[Text]"/>
      <dgm:spPr/>
      <dgm:t>
        <a:bodyPr/>
        <a:lstStyle/>
        <a:p>
          <a:r>
            <a:rPr lang="sv-SE" noProof="0" dirty="0"/>
            <a:t>Alla på samma bana</a:t>
          </a:r>
        </a:p>
      </dgm:t>
    </dgm:pt>
    <dgm:pt modelId="{72C2E5EF-521F-1644-86B8-A36F0831EC94}" type="parTrans" cxnId="{DE66A0B8-6D73-844E-9542-B13D0DF50533}">
      <dgm:prSet/>
      <dgm:spPr/>
      <dgm:t>
        <a:bodyPr/>
        <a:lstStyle/>
        <a:p>
          <a:endParaRPr lang="en-US"/>
        </a:p>
      </dgm:t>
    </dgm:pt>
    <dgm:pt modelId="{F10CD9E0-4777-3844-9AC9-4ECA7C420470}" type="sibTrans" cxnId="{DE66A0B8-6D73-844E-9542-B13D0DF50533}">
      <dgm:prSet/>
      <dgm:spPr/>
      <dgm:t>
        <a:bodyPr/>
        <a:lstStyle/>
        <a:p>
          <a:endParaRPr lang="en-US"/>
        </a:p>
      </dgm:t>
    </dgm:pt>
    <dgm:pt modelId="{1DD66B07-9815-5B4D-AE28-0A475BBDE807}">
      <dgm:prSet phldrT="[Text]"/>
      <dgm:spPr/>
      <dgm:t>
        <a:bodyPr/>
        <a:lstStyle/>
        <a:p>
          <a:r>
            <a:rPr lang="en-US" dirty="0"/>
            <a:t>Dialog 2</a:t>
          </a:r>
        </a:p>
      </dgm:t>
    </dgm:pt>
    <dgm:pt modelId="{B3DD0D44-06AB-D14C-A3D7-560BEC49122A}" type="parTrans" cxnId="{CBDD9C26-E975-7F4B-8B63-7FC9F8219D77}">
      <dgm:prSet/>
      <dgm:spPr/>
      <dgm:t>
        <a:bodyPr/>
        <a:lstStyle/>
        <a:p>
          <a:endParaRPr lang="en-US"/>
        </a:p>
      </dgm:t>
    </dgm:pt>
    <dgm:pt modelId="{59829276-AF52-DB41-9CEA-1A538CBED886}" type="sibTrans" cxnId="{CBDD9C26-E975-7F4B-8B63-7FC9F8219D77}">
      <dgm:prSet/>
      <dgm:spPr/>
      <dgm:t>
        <a:bodyPr/>
        <a:lstStyle/>
        <a:p>
          <a:endParaRPr lang="en-US"/>
        </a:p>
      </dgm:t>
    </dgm:pt>
    <dgm:pt modelId="{220E2F89-E64F-1C41-BA60-7CA2DC291DA1}">
      <dgm:prSet phldrT="[Text]"/>
      <dgm:spPr/>
      <dgm:t>
        <a:bodyPr/>
        <a:lstStyle/>
        <a:p>
          <a:r>
            <a:rPr lang="sv-SE" noProof="0" dirty="0"/>
            <a:t>Fokus 1</a:t>
          </a:r>
        </a:p>
      </dgm:t>
    </dgm:pt>
    <dgm:pt modelId="{4E41E060-19AD-6242-890E-26E841259A34}" type="parTrans" cxnId="{7326755A-A525-D246-95DA-96D3B6EFFFDE}">
      <dgm:prSet/>
      <dgm:spPr/>
      <dgm:t>
        <a:bodyPr/>
        <a:lstStyle/>
        <a:p>
          <a:endParaRPr lang="en-US"/>
        </a:p>
      </dgm:t>
    </dgm:pt>
    <dgm:pt modelId="{EB0453FF-DC38-5247-9277-2D8BB6FB46F0}" type="sibTrans" cxnId="{7326755A-A525-D246-95DA-96D3B6EFFFDE}">
      <dgm:prSet/>
      <dgm:spPr/>
      <dgm:t>
        <a:bodyPr/>
        <a:lstStyle/>
        <a:p>
          <a:endParaRPr lang="en-US"/>
        </a:p>
      </dgm:t>
    </dgm:pt>
    <dgm:pt modelId="{FC56EE12-52C4-714A-A0AB-7EF097C08EFB}">
      <dgm:prSet phldrT="[Text]"/>
      <dgm:spPr/>
      <dgm:t>
        <a:bodyPr/>
        <a:lstStyle/>
        <a:p>
          <a:r>
            <a:rPr lang="en-US" dirty="0"/>
            <a:t>Dialog 3</a:t>
          </a:r>
        </a:p>
      </dgm:t>
    </dgm:pt>
    <dgm:pt modelId="{86F28FE5-FD2F-1247-9CC9-F5FB1296E926}" type="parTrans" cxnId="{D827D725-C9A7-B941-9F3D-8F0F3856417C}">
      <dgm:prSet/>
      <dgm:spPr/>
      <dgm:t>
        <a:bodyPr/>
        <a:lstStyle/>
        <a:p>
          <a:endParaRPr lang="en-US"/>
        </a:p>
      </dgm:t>
    </dgm:pt>
    <dgm:pt modelId="{A4B005F3-0705-7841-9F92-0BBB5053BCE6}" type="sibTrans" cxnId="{D827D725-C9A7-B941-9F3D-8F0F3856417C}">
      <dgm:prSet/>
      <dgm:spPr/>
      <dgm:t>
        <a:bodyPr/>
        <a:lstStyle/>
        <a:p>
          <a:endParaRPr lang="en-US"/>
        </a:p>
      </dgm:t>
    </dgm:pt>
    <dgm:pt modelId="{F0DB037F-BAB3-574A-A064-0D4F1F8FA969}">
      <dgm:prSet phldrT="[Text]"/>
      <dgm:spPr/>
      <dgm:t>
        <a:bodyPr/>
        <a:lstStyle/>
        <a:p>
          <a:r>
            <a:rPr lang="sv-SE" noProof="0" dirty="0"/>
            <a:t>Fokus 2, 3</a:t>
          </a:r>
        </a:p>
      </dgm:t>
    </dgm:pt>
    <dgm:pt modelId="{821E3455-9F0C-5545-83D5-5E123291D911}" type="parTrans" cxnId="{51463619-BC8B-7A49-9010-9F3F586E5F8C}">
      <dgm:prSet/>
      <dgm:spPr/>
      <dgm:t>
        <a:bodyPr/>
        <a:lstStyle/>
        <a:p>
          <a:endParaRPr lang="en-US"/>
        </a:p>
      </dgm:t>
    </dgm:pt>
    <dgm:pt modelId="{EDB88BDE-60AB-C443-9C5D-128B8DAF2F50}" type="sibTrans" cxnId="{51463619-BC8B-7A49-9010-9F3F586E5F8C}">
      <dgm:prSet/>
      <dgm:spPr/>
      <dgm:t>
        <a:bodyPr/>
        <a:lstStyle/>
        <a:p>
          <a:endParaRPr lang="en-US"/>
        </a:p>
      </dgm:t>
    </dgm:pt>
    <dgm:pt modelId="{0859D963-9C16-3848-86BF-6AD5F24A0F29}">
      <dgm:prSet phldrT="[Text]"/>
      <dgm:spPr/>
      <dgm:t>
        <a:bodyPr/>
        <a:lstStyle/>
        <a:p>
          <a:r>
            <a:rPr lang="sv-SE" noProof="0" dirty="0"/>
            <a:t>Övergripande dialog kring helheten </a:t>
          </a:r>
        </a:p>
      </dgm:t>
    </dgm:pt>
    <dgm:pt modelId="{A001E6C8-F23C-754F-BE6A-D5B1BB2469D3}" type="parTrans" cxnId="{AACD1C51-CDC1-5349-A317-32468ABE05AF}">
      <dgm:prSet/>
      <dgm:spPr/>
      <dgm:t>
        <a:bodyPr/>
        <a:lstStyle/>
        <a:p>
          <a:endParaRPr lang="en-US"/>
        </a:p>
      </dgm:t>
    </dgm:pt>
    <dgm:pt modelId="{DE4FBCB5-5720-D04C-B1C5-93E1FEBA0C27}" type="sibTrans" cxnId="{AACD1C51-CDC1-5349-A317-32468ABE05AF}">
      <dgm:prSet/>
      <dgm:spPr/>
      <dgm:t>
        <a:bodyPr/>
        <a:lstStyle/>
        <a:p>
          <a:endParaRPr lang="en-US"/>
        </a:p>
      </dgm:t>
    </dgm:pt>
    <dgm:pt modelId="{6D1984E3-CF4C-EE46-92F0-D7764E718EB3}">
      <dgm:prSet phldrT="[Text]"/>
      <dgm:spPr/>
      <dgm:t>
        <a:bodyPr/>
        <a:lstStyle/>
        <a:p>
          <a:r>
            <a:rPr lang="sv-SE" noProof="0" dirty="0"/>
            <a:t>Rekapitulering resultat från dialog 1</a:t>
          </a:r>
        </a:p>
      </dgm:t>
    </dgm:pt>
    <dgm:pt modelId="{F63E90B1-5C1B-9D4F-9E71-3E888F01D85E}" type="parTrans" cxnId="{78FCA670-1097-BE4C-89E1-FE7ACC6C3F2C}">
      <dgm:prSet/>
      <dgm:spPr/>
      <dgm:t>
        <a:bodyPr/>
        <a:lstStyle/>
        <a:p>
          <a:endParaRPr lang="en-US"/>
        </a:p>
      </dgm:t>
    </dgm:pt>
    <dgm:pt modelId="{A7917B06-0250-A74D-BB7A-9FBC9D08DC60}" type="sibTrans" cxnId="{78FCA670-1097-BE4C-89E1-FE7ACC6C3F2C}">
      <dgm:prSet/>
      <dgm:spPr/>
      <dgm:t>
        <a:bodyPr/>
        <a:lstStyle/>
        <a:p>
          <a:endParaRPr lang="en-US"/>
        </a:p>
      </dgm:t>
    </dgm:pt>
    <dgm:pt modelId="{636543C7-F2D6-6247-9A78-A54B2F7C51C6}">
      <dgm:prSet phldrT="[Text]"/>
      <dgm:spPr/>
      <dgm:t>
        <a:bodyPr/>
        <a:lstStyle/>
        <a:p>
          <a:r>
            <a:rPr lang="sv-SE" noProof="0" dirty="0"/>
            <a:t>Rekapitulering resultat från  dialog 2</a:t>
          </a:r>
        </a:p>
      </dgm:t>
    </dgm:pt>
    <dgm:pt modelId="{79D04563-691F-B346-AF26-3B3A8CB8E50F}" type="parTrans" cxnId="{1A8D8925-26CE-BD4B-93CC-09B167A4FE6D}">
      <dgm:prSet/>
      <dgm:spPr/>
      <dgm:t>
        <a:bodyPr/>
        <a:lstStyle/>
        <a:p>
          <a:endParaRPr lang="en-US"/>
        </a:p>
      </dgm:t>
    </dgm:pt>
    <dgm:pt modelId="{074CE0ED-FE98-B749-B9B4-89CF8EA3338C}" type="sibTrans" cxnId="{1A8D8925-26CE-BD4B-93CC-09B167A4FE6D}">
      <dgm:prSet/>
      <dgm:spPr/>
      <dgm:t>
        <a:bodyPr/>
        <a:lstStyle/>
        <a:p>
          <a:endParaRPr lang="en-US"/>
        </a:p>
      </dgm:t>
    </dgm:pt>
    <dgm:pt modelId="{0E6AE79C-785A-7942-A79E-4DCB4257F3A2}">
      <dgm:prSet/>
      <dgm:spPr/>
      <dgm:t>
        <a:bodyPr/>
        <a:lstStyle/>
        <a:p>
          <a:r>
            <a:rPr lang="en-US" dirty="0"/>
            <a:t>Dialog 4</a:t>
          </a:r>
        </a:p>
      </dgm:t>
    </dgm:pt>
    <dgm:pt modelId="{16E6DF11-94BF-1743-BDFB-58120A9607A6}" type="parTrans" cxnId="{88D34798-70D2-154E-96D0-BEF79A048529}">
      <dgm:prSet/>
      <dgm:spPr/>
      <dgm:t>
        <a:bodyPr/>
        <a:lstStyle/>
        <a:p>
          <a:endParaRPr lang="en-US"/>
        </a:p>
      </dgm:t>
    </dgm:pt>
    <dgm:pt modelId="{8ABA720B-8234-A148-BC8A-7888CDBA0009}" type="sibTrans" cxnId="{88D34798-70D2-154E-96D0-BEF79A048529}">
      <dgm:prSet/>
      <dgm:spPr/>
      <dgm:t>
        <a:bodyPr/>
        <a:lstStyle/>
        <a:p>
          <a:endParaRPr lang="en-US"/>
        </a:p>
      </dgm:t>
    </dgm:pt>
    <dgm:pt modelId="{442BFAD1-318C-6641-84C6-42F1FA81DCBC}">
      <dgm:prSet/>
      <dgm:spPr/>
      <dgm:t>
        <a:bodyPr/>
        <a:lstStyle/>
        <a:p>
          <a:r>
            <a:rPr lang="en-US" dirty="0"/>
            <a:t>Dialog 5</a:t>
          </a:r>
        </a:p>
      </dgm:t>
    </dgm:pt>
    <dgm:pt modelId="{72AA59CE-7E6A-EF44-8611-7223750C1E26}" type="parTrans" cxnId="{9E356E56-2CDC-2C42-B6CB-C7799D495FF0}">
      <dgm:prSet/>
      <dgm:spPr/>
      <dgm:t>
        <a:bodyPr/>
        <a:lstStyle/>
        <a:p>
          <a:endParaRPr lang="en-US"/>
        </a:p>
      </dgm:t>
    </dgm:pt>
    <dgm:pt modelId="{AD7DB271-0AB1-AF40-A5C4-DE88D7A16E5C}" type="sibTrans" cxnId="{9E356E56-2CDC-2C42-B6CB-C7799D495FF0}">
      <dgm:prSet/>
      <dgm:spPr/>
      <dgm:t>
        <a:bodyPr/>
        <a:lstStyle/>
        <a:p>
          <a:endParaRPr lang="en-US"/>
        </a:p>
      </dgm:t>
    </dgm:pt>
    <dgm:pt modelId="{411370B3-2205-CE46-957E-8342EF52DB0A}">
      <dgm:prSet/>
      <dgm:spPr/>
      <dgm:t>
        <a:bodyPr/>
        <a:lstStyle/>
        <a:p>
          <a:r>
            <a:rPr lang="sv-SE" noProof="0" dirty="0"/>
            <a:t>Rekapitulering resultat från dialog 3</a:t>
          </a:r>
        </a:p>
      </dgm:t>
    </dgm:pt>
    <dgm:pt modelId="{77B59674-98BA-0B4E-BB7A-47DD6B5F39EF}" type="parTrans" cxnId="{7DA977DA-1B3D-5841-8587-4E5024FF8C92}">
      <dgm:prSet/>
      <dgm:spPr/>
      <dgm:t>
        <a:bodyPr/>
        <a:lstStyle/>
        <a:p>
          <a:endParaRPr lang="en-US"/>
        </a:p>
      </dgm:t>
    </dgm:pt>
    <dgm:pt modelId="{FE4024E1-2BB7-AA4A-BF28-A1EC52496981}" type="sibTrans" cxnId="{7DA977DA-1B3D-5841-8587-4E5024FF8C92}">
      <dgm:prSet/>
      <dgm:spPr/>
      <dgm:t>
        <a:bodyPr/>
        <a:lstStyle/>
        <a:p>
          <a:endParaRPr lang="en-US"/>
        </a:p>
      </dgm:t>
    </dgm:pt>
    <dgm:pt modelId="{DFD04CBB-7B54-8649-BC15-3DF0336978E5}">
      <dgm:prSet/>
      <dgm:spPr>
        <a:solidFill>
          <a:schemeClr val="lt1"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sv-SE" noProof="0" dirty="0"/>
            <a:t>Rekapitulering resultat från dialog 1-4</a:t>
          </a:r>
        </a:p>
      </dgm:t>
    </dgm:pt>
    <dgm:pt modelId="{5A41E66D-0A80-6541-AD22-F03A0101172A}" type="parTrans" cxnId="{550E3DFD-9BCB-6D4D-B566-F679780BEC45}">
      <dgm:prSet/>
      <dgm:spPr/>
      <dgm:t>
        <a:bodyPr/>
        <a:lstStyle/>
        <a:p>
          <a:endParaRPr lang="en-US"/>
        </a:p>
      </dgm:t>
    </dgm:pt>
    <dgm:pt modelId="{3D81A995-BB67-AD4B-8DAE-4293B9E589B5}" type="sibTrans" cxnId="{550E3DFD-9BCB-6D4D-B566-F679780BEC45}">
      <dgm:prSet/>
      <dgm:spPr/>
      <dgm:t>
        <a:bodyPr/>
        <a:lstStyle/>
        <a:p>
          <a:endParaRPr lang="en-US"/>
        </a:p>
      </dgm:t>
    </dgm:pt>
    <dgm:pt modelId="{CC8260CB-0B2A-1444-98D3-E7DF47767340}">
      <dgm:prSet/>
      <dgm:spPr/>
      <dgm:t>
        <a:bodyPr/>
        <a:lstStyle/>
        <a:p>
          <a:r>
            <a:rPr lang="sv-SE" noProof="0" dirty="0"/>
            <a:t>Fokus 4 och  5</a:t>
          </a:r>
        </a:p>
      </dgm:t>
    </dgm:pt>
    <dgm:pt modelId="{41C18357-0785-1840-9822-759CA6C55058}" type="parTrans" cxnId="{56146023-48BC-2A4D-AA5C-8FE68AA01BBD}">
      <dgm:prSet/>
      <dgm:spPr/>
      <dgm:t>
        <a:bodyPr/>
        <a:lstStyle/>
        <a:p>
          <a:endParaRPr lang="en-US"/>
        </a:p>
      </dgm:t>
    </dgm:pt>
    <dgm:pt modelId="{1E2F232C-908D-DD48-8855-D9C461EB649F}" type="sibTrans" cxnId="{56146023-48BC-2A4D-AA5C-8FE68AA01BBD}">
      <dgm:prSet/>
      <dgm:spPr/>
      <dgm:t>
        <a:bodyPr/>
        <a:lstStyle/>
        <a:p>
          <a:endParaRPr lang="en-US"/>
        </a:p>
      </dgm:t>
    </dgm:pt>
    <dgm:pt modelId="{A9458EF7-1F80-0E48-824D-F11F2B2BF112}">
      <dgm:prSet/>
      <dgm:spPr>
        <a:solidFill>
          <a:schemeClr val="lt1"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sv-SE" noProof="0" dirty="0"/>
            <a:t>Fokus Förslag VVP 2.0</a:t>
          </a:r>
        </a:p>
      </dgm:t>
    </dgm:pt>
    <dgm:pt modelId="{71591AC0-BC60-0843-BBE3-5759B254B62A}" type="parTrans" cxnId="{3A1BDA93-122A-9E41-A735-2871B5F2F7DF}">
      <dgm:prSet/>
      <dgm:spPr/>
      <dgm:t>
        <a:bodyPr/>
        <a:lstStyle/>
        <a:p>
          <a:endParaRPr lang="en-US"/>
        </a:p>
      </dgm:t>
    </dgm:pt>
    <dgm:pt modelId="{78E28550-230D-6241-B2BD-CB59DEF20B92}" type="sibTrans" cxnId="{3A1BDA93-122A-9E41-A735-2871B5F2F7DF}">
      <dgm:prSet/>
      <dgm:spPr/>
      <dgm:t>
        <a:bodyPr/>
        <a:lstStyle/>
        <a:p>
          <a:endParaRPr lang="en-US"/>
        </a:p>
      </dgm:t>
    </dgm:pt>
    <dgm:pt modelId="{1E98CD40-7661-6E43-B579-390A75B213B4}" type="pres">
      <dgm:prSet presAssocID="{B79C782E-F927-F34E-89A3-7AD84FE615EE}" presName="linearFlow" presStyleCnt="0">
        <dgm:presLayoutVars>
          <dgm:dir/>
          <dgm:animLvl val="lvl"/>
          <dgm:resizeHandles val="exact"/>
        </dgm:presLayoutVars>
      </dgm:prSet>
      <dgm:spPr/>
    </dgm:pt>
    <dgm:pt modelId="{26E898DE-0333-7C43-B849-B9D229904D53}" type="pres">
      <dgm:prSet presAssocID="{10C95C2C-CED5-AD43-B83A-423B770CC1A7}" presName="composite" presStyleCnt="0"/>
      <dgm:spPr/>
    </dgm:pt>
    <dgm:pt modelId="{D33BDB31-6673-0D4B-BD3A-421D02001F92}" type="pres">
      <dgm:prSet presAssocID="{10C95C2C-CED5-AD43-B83A-423B770CC1A7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2D57430-0D4A-CD46-95CD-C7B383F9D182}" type="pres">
      <dgm:prSet presAssocID="{10C95C2C-CED5-AD43-B83A-423B770CC1A7}" presName="parSh" presStyleLbl="node1" presStyleIdx="0" presStyleCnt="5"/>
      <dgm:spPr/>
    </dgm:pt>
    <dgm:pt modelId="{EE051F9E-0BF1-4C4C-8602-1E4024B446FB}" type="pres">
      <dgm:prSet presAssocID="{10C95C2C-CED5-AD43-B83A-423B770CC1A7}" presName="desTx" presStyleLbl="fgAcc1" presStyleIdx="0" presStyleCnt="5">
        <dgm:presLayoutVars>
          <dgm:bulletEnabled val="1"/>
        </dgm:presLayoutVars>
      </dgm:prSet>
      <dgm:spPr/>
    </dgm:pt>
    <dgm:pt modelId="{5DC4EBA4-6901-B44A-9589-D1C48C32D870}" type="pres">
      <dgm:prSet presAssocID="{D29DB7ED-7591-5C4A-B352-4602ACC3FDED}" presName="sibTrans" presStyleLbl="sibTrans2D1" presStyleIdx="0" presStyleCnt="4"/>
      <dgm:spPr/>
    </dgm:pt>
    <dgm:pt modelId="{106BDC9B-5DEB-A642-A070-10C71100CA97}" type="pres">
      <dgm:prSet presAssocID="{D29DB7ED-7591-5C4A-B352-4602ACC3FDED}" presName="connTx" presStyleLbl="sibTrans2D1" presStyleIdx="0" presStyleCnt="4"/>
      <dgm:spPr/>
    </dgm:pt>
    <dgm:pt modelId="{CF52F2AD-A528-844A-A723-73BAAE1C3346}" type="pres">
      <dgm:prSet presAssocID="{1DD66B07-9815-5B4D-AE28-0A475BBDE807}" presName="composite" presStyleCnt="0"/>
      <dgm:spPr/>
    </dgm:pt>
    <dgm:pt modelId="{D6178CF9-59A3-EA46-84F6-7B2D12A8733F}" type="pres">
      <dgm:prSet presAssocID="{1DD66B07-9815-5B4D-AE28-0A475BBDE807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D5D844D-2598-EE4E-ADA0-F9A40A2F03D4}" type="pres">
      <dgm:prSet presAssocID="{1DD66B07-9815-5B4D-AE28-0A475BBDE807}" presName="parSh" presStyleLbl="node1" presStyleIdx="1" presStyleCnt="5"/>
      <dgm:spPr/>
    </dgm:pt>
    <dgm:pt modelId="{738FD1F3-A80F-EC44-BA36-F41B680BCD2A}" type="pres">
      <dgm:prSet presAssocID="{1DD66B07-9815-5B4D-AE28-0A475BBDE807}" presName="desTx" presStyleLbl="fgAcc1" presStyleIdx="1" presStyleCnt="5">
        <dgm:presLayoutVars>
          <dgm:bulletEnabled val="1"/>
        </dgm:presLayoutVars>
      </dgm:prSet>
      <dgm:spPr/>
    </dgm:pt>
    <dgm:pt modelId="{DB96AD0C-4699-5649-94CC-4A3007FDCC40}" type="pres">
      <dgm:prSet presAssocID="{59829276-AF52-DB41-9CEA-1A538CBED886}" presName="sibTrans" presStyleLbl="sibTrans2D1" presStyleIdx="1" presStyleCnt="4"/>
      <dgm:spPr/>
    </dgm:pt>
    <dgm:pt modelId="{618FE645-331F-D54A-B94D-7E89438DEF87}" type="pres">
      <dgm:prSet presAssocID="{59829276-AF52-DB41-9CEA-1A538CBED886}" presName="connTx" presStyleLbl="sibTrans2D1" presStyleIdx="1" presStyleCnt="4"/>
      <dgm:spPr/>
    </dgm:pt>
    <dgm:pt modelId="{39D531E5-D9EF-8747-AFB1-E55A99CE7F90}" type="pres">
      <dgm:prSet presAssocID="{FC56EE12-52C4-714A-A0AB-7EF097C08EFB}" presName="composite" presStyleCnt="0"/>
      <dgm:spPr/>
    </dgm:pt>
    <dgm:pt modelId="{76047D58-F5ED-3A4D-B5FB-6CB26D38247E}" type="pres">
      <dgm:prSet presAssocID="{FC56EE12-52C4-714A-A0AB-7EF097C08EFB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F6484A3-F4E8-E243-9B5A-E906BA4FAA53}" type="pres">
      <dgm:prSet presAssocID="{FC56EE12-52C4-714A-A0AB-7EF097C08EFB}" presName="parSh" presStyleLbl="node1" presStyleIdx="2" presStyleCnt="5"/>
      <dgm:spPr/>
    </dgm:pt>
    <dgm:pt modelId="{28725726-A7CB-9343-9421-B08082CCDE97}" type="pres">
      <dgm:prSet presAssocID="{FC56EE12-52C4-714A-A0AB-7EF097C08EFB}" presName="desTx" presStyleLbl="fgAcc1" presStyleIdx="2" presStyleCnt="5">
        <dgm:presLayoutVars>
          <dgm:bulletEnabled val="1"/>
        </dgm:presLayoutVars>
      </dgm:prSet>
      <dgm:spPr/>
    </dgm:pt>
    <dgm:pt modelId="{AF91436C-69A3-8D4D-B678-9EF1C3C1078D}" type="pres">
      <dgm:prSet presAssocID="{A4B005F3-0705-7841-9F92-0BBB5053BCE6}" presName="sibTrans" presStyleLbl="sibTrans2D1" presStyleIdx="2" presStyleCnt="4"/>
      <dgm:spPr/>
    </dgm:pt>
    <dgm:pt modelId="{92798B95-A531-5149-9483-90AD2855AE6A}" type="pres">
      <dgm:prSet presAssocID="{A4B005F3-0705-7841-9F92-0BBB5053BCE6}" presName="connTx" presStyleLbl="sibTrans2D1" presStyleIdx="2" presStyleCnt="4"/>
      <dgm:spPr/>
    </dgm:pt>
    <dgm:pt modelId="{60268F09-8F64-5C4E-A50B-FD9CF45310D3}" type="pres">
      <dgm:prSet presAssocID="{0E6AE79C-785A-7942-A79E-4DCB4257F3A2}" presName="composite" presStyleCnt="0"/>
      <dgm:spPr/>
    </dgm:pt>
    <dgm:pt modelId="{FB5A4E3D-0745-FC47-BA77-3CD14F8F1BF3}" type="pres">
      <dgm:prSet presAssocID="{0E6AE79C-785A-7942-A79E-4DCB4257F3A2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A0F2144-00A1-3541-AA30-043E2991544B}" type="pres">
      <dgm:prSet presAssocID="{0E6AE79C-785A-7942-A79E-4DCB4257F3A2}" presName="parSh" presStyleLbl="node1" presStyleIdx="3" presStyleCnt="5"/>
      <dgm:spPr/>
    </dgm:pt>
    <dgm:pt modelId="{4D2FDC99-E066-1447-A88B-095C0AD7E7F7}" type="pres">
      <dgm:prSet presAssocID="{0E6AE79C-785A-7942-A79E-4DCB4257F3A2}" presName="desTx" presStyleLbl="fgAcc1" presStyleIdx="3" presStyleCnt="5">
        <dgm:presLayoutVars>
          <dgm:bulletEnabled val="1"/>
        </dgm:presLayoutVars>
      </dgm:prSet>
      <dgm:spPr/>
    </dgm:pt>
    <dgm:pt modelId="{F89C62C4-D9B0-0C4A-9560-03EA5D75F0E3}" type="pres">
      <dgm:prSet presAssocID="{8ABA720B-8234-A148-BC8A-7888CDBA0009}" presName="sibTrans" presStyleLbl="sibTrans2D1" presStyleIdx="3" presStyleCnt="4"/>
      <dgm:spPr/>
    </dgm:pt>
    <dgm:pt modelId="{8851C858-5A4E-6545-A6A7-50B9EC72421C}" type="pres">
      <dgm:prSet presAssocID="{8ABA720B-8234-A148-BC8A-7888CDBA0009}" presName="connTx" presStyleLbl="sibTrans2D1" presStyleIdx="3" presStyleCnt="4"/>
      <dgm:spPr/>
    </dgm:pt>
    <dgm:pt modelId="{69FE12C1-70FE-E24B-9AEC-D32A11FD0A0D}" type="pres">
      <dgm:prSet presAssocID="{442BFAD1-318C-6641-84C6-42F1FA81DCBC}" presName="composite" presStyleCnt="0"/>
      <dgm:spPr/>
    </dgm:pt>
    <dgm:pt modelId="{EEA5F847-E67A-3E4D-ADC8-E8192874BC42}" type="pres">
      <dgm:prSet presAssocID="{442BFAD1-318C-6641-84C6-42F1FA81DCBC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6D3B3DB-6C21-CE4F-B103-B3891FF2C906}" type="pres">
      <dgm:prSet presAssocID="{442BFAD1-318C-6641-84C6-42F1FA81DCBC}" presName="parSh" presStyleLbl="node1" presStyleIdx="4" presStyleCnt="5"/>
      <dgm:spPr/>
    </dgm:pt>
    <dgm:pt modelId="{5FDB8863-CC1E-524D-9CD8-5F88F1BF7BE0}" type="pres">
      <dgm:prSet presAssocID="{442BFAD1-318C-6641-84C6-42F1FA81DCBC}" presName="desTx" presStyleLbl="fgAcc1" presStyleIdx="4" presStyleCnt="5">
        <dgm:presLayoutVars>
          <dgm:bulletEnabled val="1"/>
        </dgm:presLayoutVars>
      </dgm:prSet>
      <dgm:spPr/>
    </dgm:pt>
  </dgm:ptLst>
  <dgm:cxnLst>
    <dgm:cxn modelId="{598D2F02-0624-1C46-8661-9C406CE445DD}" type="presOf" srcId="{A4B005F3-0705-7841-9F92-0BBB5053BCE6}" destId="{92798B95-A531-5149-9483-90AD2855AE6A}" srcOrd="1" destOrd="0" presId="urn:microsoft.com/office/officeart/2005/8/layout/process3"/>
    <dgm:cxn modelId="{153FE307-F28F-D047-A622-57A1BBEF5F8D}" type="presOf" srcId="{CC8260CB-0B2A-1444-98D3-E7DF47767340}" destId="{4D2FDC99-E066-1447-A88B-095C0AD7E7F7}" srcOrd="0" destOrd="1" presId="urn:microsoft.com/office/officeart/2005/8/layout/process3"/>
    <dgm:cxn modelId="{6667AD0C-2D93-9645-8C4C-22121E97491E}" type="presOf" srcId="{A9458EF7-1F80-0E48-824D-F11F2B2BF112}" destId="{5FDB8863-CC1E-524D-9CD8-5F88F1BF7BE0}" srcOrd="0" destOrd="1" presId="urn:microsoft.com/office/officeart/2005/8/layout/process3"/>
    <dgm:cxn modelId="{191C2211-A606-3A46-A5F8-C5DEA883CD4F}" type="presOf" srcId="{220E2F89-E64F-1C41-BA60-7CA2DC291DA1}" destId="{738FD1F3-A80F-EC44-BA36-F41B680BCD2A}" srcOrd="0" destOrd="1" presId="urn:microsoft.com/office/officeart/2005/8/layout/process3"/>
    <dgm:cxn modelId="{741D6611-E418-644D-9637-30E2344AE9DE}" type="presOf" srcId="{636543C7-F2D6-6247-9A78-A54B2F7C51C6}" destId="{28725726-A7CB-9343-9421-B08082CCDE97}" srcOrd="0" destOrd="0" presId="urn:microsoft.com/office/officeart/2005/8/layout/process3"/>
    <dgm:cxn modelId="{51463619-BC8B-7A49-9010-9F3F586E5F8C}" srcId="{FC56EE12-52C4-714A-A0AB-7EF097C08EFB}" destId="{F0DB037F-BAB3-574A-A064-0D4F1F8FA969}" srcOrd="1" destOrd="0" parTransId="{821E3455-9F0C-5545-83D5-5E123291D911}" sibTransId="{EDB88BDE-60AB-C443-9C5D-128B8DAF2F50}"/>
    <dgm:cxn modelId="{4ABB331E-D600-EE46-8278-09DFFA85847A}" type="presOf" srcId="{D29DB7ED-7591-5C4A-B352-4602ACC3FDED}" destId="{5DC4EBA4-6901-B44A-9589-D1C48C32D870}" srcOrd="0" destOrd="0" presId="urn:microsoft.com/office/officeart/2005/8/layout/process3"/>
    <dgm:cxn modelId="{0557B120-8CF2-C045-B12A-219467EBFF80}" type="presOf" srcId="{DFD04CBB-7B54-8649-BC15-3DF0336978E5}" destId="{5FDB8863-CC1E-524D-9CD8-5F88F1BF7BE0}" srcOrd="0" destOrd="0" presId="urn:microsoft.com/office/officeart/2005/8/layout/process3"/>
    <dgm:cxn modelId="{56146023-48BC-2A4D-AA5C-8FE68AA01BBD}" srcId="{0E6AE79C-785A-7942-A79E-4DCB4257F3A2}" destId="{CC8260CB-0B2A-1444-98D3-E7DF47767340}" srcOrd="1" destOrd="0" parTransId="{41C18357-0785-1840-9822-759CA6C55058}" sibTransId="{1E2F232C-908D-DD48-8855-D9C461EB649F}"/>
    <dgm:cxn modelId="{1A8D8925-26CE-BD4B-93CC-09B167A4FE6D}" srcId="{FC56EE12-52C4-714A-A0AB-7EF097C08EFB}" destId="{636543C7-F2D6-6247-9A78-A54B2F7C51C6}" srcOrd="0" destOrd="0" parTransId="{79D04563-691F-B346-AF26-3B3A8CB8E50F}" sibTransId="{074CE0ED-FE98-B749-B9B4-89CF8EA3338C}"/>
    <dgm:cxn modelId="{D827D725-C9A7-B941-9F3D-8F0F3856417C}" srcId="{B79C782E-F927-F34E-89A3-7AD84FE615EE}" destId="{FC56EE12-52C4-714A-A0AB-7EF097C08EFB}" srcOrd="2" destOrd="0" parTransId="{86F28FE5-FD2F-1247-9CC9-F5FB1296E926}" sibTransId="{A4B005F3-0705-7841-9F92-0BBB5053BCE6}"/>
    <dgm:cxn modelId="{CBDD9C26-E975-7F4B-8B63-7FC9F8219D77}" srcId="{B79C782E-F927-F34E-89A3-7AD84FE615EE}" destId="{1DD66B07-9815-5B4D-AE28-0A475BBDE807}" srcOrd="1" destOrd="0" parTransId="{B3DD0D44-06AB-D14C-A3D7-560BEC49122A}" sibTransId="{59829276-AF52-DB41-9CEA-1A538CBED886}"/>
    <dgm:cxn modelId="{C2F90D27-652E-7E45-9916-A7B793CC69A3}" type="presOf" srcId="{4F00DED0-661D-484F-8C11-C4C905589F93}" destId="{EE051F9E-0BF1-4C4C-8602-1E4024B446FB}" srcOrd="0" destOrd="0" presId="urn:microsoft.com/office/officeart/2005/8/layout/process3"/>
    <dgm:cxn modelId="{3F76142F-17D5-094C-90AF-51BDA8F9EAAA}" type="presOf" srcId="{59829276-AF52-DB41-9CEA-1A538CBED886}" destId="{618FE645-331F-D54A-B94D-7E89438DEF87}" srcOrd="1" destOrd="0" presId="urn:microsoft.com/office/officeart/2005/8/layout/process3"/>
    <dgm:cxn modelId="{7EDE7331-AEBD-4B49-B698-F27DB138E8D8}" type="presOf" srcId="{FC56EE12-52C4-714A-A0AB-7EF097C08EFB}" destId="{7F6484A3-F4E8-E243-9B5A-E906BA4FAA53}" srcOrd="1" destOrd="0" presId="urn:microsoft.com/office/officeart/2005/8/layout/process3"/>
    <dgm:cxn modelId="{7098F43D-F8B1-A440-9093-C10151EEAD1B}" type="presOf" srcId="{10C95C2C-CED5-AD43-B83A-423B770CC1A7}" destId="{82D57430-0D4A-CD46-95CD-C7B383F9D182}" srcOrd="1" destOrd="0" presId="urn:microsoft.com/office/officeart/2005/8/layout/process3"/>
    <dgm:cxn modelId="{0B94CC46-D255-4C49-A50B-27965B324649}" type="presOf" srcId="{59829276-AF52-DB41-9CEA-1A538CBED886}" destId="{DB96AD0C-4699-5649-94CC-4A3007FDCC40}" srcOrd="0" destOrd="0" presId="urn:microsoft.com/office/officeart/2005/8/layout/process3"/>
    <dgm:cxn modelId="{E6053769-EF3F-4841-A3D8-2C8E8F847C3A}" type="presOf" srcId="{0859D963-9C16-3848-86BF-6AD5F24A0F29}" destId="{EE051F9E-0BF1-4C4C-8602-1E4024B446FB}" srcOrd="0" destOrd="1" presId="urn:microsoft.com/office/officeart/2005/8/layout/process3"/>
    <dgm:cxn modelId="{E9FA764A-DB45-D941-A74D-E861CBF238B7}" type="presOf" srcId="{411370B3-2205-CE46-957E-8342EF52DB0A}" destId="{4D2FDC99-E066-1447-A88B-095C0AD7E7F7}" srcOrd="0" destOrd="0" presId="urn:microsoft.com/office/officeart/2005/8/layout/process3"/>
    <dgm:cxn modelId="{37B2F46C-2104-1F48-A764-B2109892B7FB}" srcId="{B79C782E-F927-F34E-89A3-7AD84FE615EE}" destId="{10C95C2C-CED5-AD43-B83A-423B770CC1A7}" srcOrd="0" destOrd="0" parTransId="{81582A6C-AC71-FC44-B1D0-285AF7FE9211}" sibTransId="{D29DB7ED-7591-5C4A-B352-4602ACC3FDED}"/>
    <dgm:cxn modelId="{78FCA670-1097-BE4C-89E1-FE7ACC6C3F2C}" srcId="{1DD66B07-9815-5B4D-AE28-0A475BBDE807}" destId="{6D1984E3-CF4C-EE46-92F0-D7764E718EB3}" srcOrd="0" destOrd="0" parTransId="{F63E90B1-5C1B-9D4F-9E71-3E888F01D85E}" sibTransId="{A7917B06-0250-A74D-BB7A-9FBC9D08DC60}"/>
    <dgm:cxn modelId="{AACD1C51-CDC1-5349-A317-32468ABE05AF}" srcId="{10C95C2C-CED5-AD43-B83A-423B770CC1A7}" destId="{0859D963-9C16-3848-86BF-6AD5F24A0F29}" srcOrd="1" destOrd="0" parTransId="{A001E6C8-F23C-754F-BE6A-D5B1BB2469D3}" sibTransId="{DE4FBCB5-5720-D04C-B1C5-93E1FEBA0C27}"/>
    <dgm:cxn modelId="{9E356E56-2CDC-2C42-B6CB-C7799D495FF0}" srcId="{B79C782E-F927-F34E-89A3-7AD84FE615EE}" destId="{442BFAD1-318C-6641-84C6-42F1FA81DCBC}" srcOrd="4" destOrd="0" parTransId="{72AA59CE-7E6A-EF44-8611-7223750C1E26}" sibTransId="{AD7DB271-0AB1-AF40-A5C4-DE88D7A16E5C}"/>
    <dgm:cxn modelId="{8E0CC279-F090-E44E-902D-0C871DBDA9FC}" type="presOf" srcId="{442BFAD1-318C-6641-84C6-42F1FA81DCBC}" destId="{36D3B3DB-6C21-CE4F-B103-B3891FF2C906}" srcOrd="1" destOrd="0" presId="urn:microsoft.com/office/officeart/2005/8/layout/process3"/>
    <dgm:cxn modelId="{7326755A-A525-D246-95DA-96D3B6EFFFDE}" srcId="{1DD66B07-9815-5B4D-AE28-0A475BBDE807}" destId="{220E2F89-E64F-1C41-BA60-7CA2DC291DA1}" srcOrd="1" destOrd="0" parTransId="{4E41E060-19AD-6242-890E-26E841259A34}" sibTransId="{EB0453FF-DC38-5247-9277-2D8BB6FB46F0}"/>
    <dgm:cxn modelId="{4C78EF80-57B4-FD4A-91E0-379137661B52}" type="presOf" srcId="{442BFAD1-318C-6641-84C6-42F1FA81DCBC}" destId="{EEA5F847-E67A-3E4D-ADC8-E8192874BC42}" srcOrd="0" destOrd="0" presId="urn:microsoft.com/office/officeart/2005/8/layout/process3"/>
    <dgm:cxn modelId="{E142CF93-6AE2-5145-831B-3C4782273099}" type="presOf" srcId="{8ABA720B-8234-A148-BC8A-7888CDBA0009}" destId="{F89C62C4-D9B0-0C4A-9560-03EA5D75F0E3}" srcOrd="0" destOrd="0" presId="urn:microsoft.com/office/officeart/2005/8/layout/process3"/>
    <dgm:cxn modelId="{3A1BDA93-122A-9E41-A735-2871B5F2F7DF}" srcId="{442BFAD1-318C-6641-84C6-42F1FA81DCBC}" destId="{A9458EF7-1F80-0E48-824D-F11F2B2BF112}" srcOrd="1" destOrd="0" parTransId="{71591AC0-BC60-0843-BBE3-5759B254B62A}" sibTransId="{78E28550-230D-6241-B2BD-CB59DEF20B92}"/>
    <dgm:cxn modelId="{88D34798-70D2-154E-96D0-BEF79A048529}" srcId="{B79C782E-F927-F34E-89A3-7AD84FE615EE}" destId="{0E6AE79C-785A-7942-A79E-4DCB4257F3A2}" srcOrd="3" destOrd="0" parTransId="{16E6DF11-94BF-1743-BDFB-58120A9607A6}" sibTransId="{8ABA720B-8234-A148-BC8A-7888CDBA0009}"/>
    <dgm:cxn modelId="{B355F99C-357B-3B48-80E9-098B1A2B906A}" type="presOf" srcId="{1DD66B07-9815-5B4D-AE28-0A475BBDE807}" destId="{D6178CF9-59A3-EA46-84F6-7B2D12A8733F}" srcOrd="0" destOrd="0" presId="urn:microsoft.com/office/officeart/2005/8/layout/process3"/>
    <dgm:cxn modelId="{464E429D-20E4-0C47-B8F1-5645253223FF}" type="presOf" srcId="{0E6AE79C-785A-7942-A79E-4DCB4257F3A2}" destId="{FB5A4E3D-0745-FC47-BA77-3CD14F8F1BF3}" srcOrd="0" destOrd="0" presId="urn:microsoft.com/office/officeart/2005/8/layout/process3"/>
    <dgm:cxn modelId="{DE66A0B8-6D73-844E-9542-B13D0DF50533}" srcId="{10C95C2C-CED5-AD43-B83A-423B770CC1A7}" destId="{4F00DED0-661D-484F-8C11-C4C905589F93}" srcOrd="0" destOrd="0" parTransId="{72C2E5EF-521F-1644-86B8-A36F0831EC94}" sibTransId="{F10CD9E0-4777-3844-9AC9-4ECA7C420470}"/>
    <dgm:cxn modelId="{978436BA-70CB-A94C-8FC7-312BCA2BA824}" type="presOf" srcId="{1DD66B07-9815-5B4D-AE28-0A475BBDE807}" destId="{1D5D844D-2598-EE4E-ADA0-F9A40A2F03D4}" srcOrd="1" destOrd="0" presId="urn:microsoft.com/office/officeart/2005/8/layout/process3"/>
    <dgm:cxn modelId="{925035C0-ABEE-3044-9E56-E55ABACB7311}" type="presOf" srcId="{F0DB037F-BAB3-574A-A064-0D4F1F8FA969}" destId="{28725726-A7CB-9343-9421-B08082CCDE97}" srcOrd="0" destOrd="1" presId="urn:microsoft.com/office/officeart/2005/8/layout/process3"/>
    <dgm:cxn modelId="{42EA3FC4-DC39-9446-AB56-00E26EDD767C}" type="presOf" srcId="{D29DB7ED-7591-5C4A-B352-4602ACC3FDED}" destId="{106BDC9B-5DEB-A642-A070-10C71100CA97}" srcOrd="1" destOrd="0" presId="urn:microsoft.com/office/officeart/2005/8/layout/process3"/>
    <dgm:cxn modelId="{CEAD8EC5-E985-444D-94ED-76B5D728723B}" type="presOf" srcId="{0E6AE79C-785A-7942-A79E-4DCB4257F3A2}" destId="{4A0F2144-00A1-3541-AA30-043E2991544B}" srcOrd="1" destOrd="0" presId="urn:microsoft.com/office/officeart/2005/8/layout/process3"/>
    <dgm:cxn modelId="{6019FCCC-AFDA-D848-A1D7-2C78787F96F7}" type="presOf" srcId="{A4B005F3-0705-7841-9F92-0BBB5053BCE6}" destId="{AF91436C-69A3-8D4D-B678-9EF1C3C1078D}" srcOrd="0" destOrd="0" presId="urn:microsoft.com/office/officeart/2005/8/layout/process3"/>
    <dgm:cxn modelId="{1A8F5CCD-0153-114C-9375-434ECD165AA5}" type="presOf" srcId="{10C95C2C-CED5-AD43-B83A-423B770CC1A7}" destId="{D33BDB31-6673-0D4B-BD3A-421D02001F92}" srcOrd="0" destOrd="0" presId="urn:microsoft.com/office/officeart/2005/8/layout/process3"/>
    <dgm:cxn modelId="{7DA977DA-1B3D-5841-8587-4E5024FF8C92}" srcId="{0E6AE79C-785A-7942-A79E-4DCB4257F3A2}" destId="{411370B3-2205-CE46-957E-8342EF52DB0A}" srcOrd="0" destOrd="0" parTransId="{77B59674-98BA-0B4E-BB7A-47DD6B5F39EF}" sibTransId="{FE4024E1-2BB7-AA4A-BF28-A1EC52496981}"/>
    <dgm:cxn modelId="{364E37DC-6296-314E-BFA1-B0D77E01427C}" type="presOf" srcId="{8ABA720B-8234-A148-BC8A-7888CDBA0009}" destId="{8851C858-5A4E-6545-A6A7-50B9EC72421C}" srcOrd="1" destOrd="0" presId="urn:microsoft.com/office/officeart/2005/8/layout/process3"/>
    <dgm:cxn modelId="{7D6274E4-7DE0-0741-9EA7-054B43B0DD05}" type="presOf" srcId="{B79C782E-F927-F34E-89A3-7AD84FE615EE}" destId="{1E98CD40-7661-6E43-B579-390A75B213B4}" srcOrd="0" destOrd="0" presId="urn:microsoft.com/office/officeart/2005/8/layout/process3"/>
    <dgm:cxn modelId="{D04B3BF0-5BF3-5040-BE1B-48D405E7BB53}" type="presOf" srcId="{FC56EE12-52C4-714A-A0AB-7EF097C08EFB}" destId="{76047D58-F5ED-3A4D-B5FB-6CB26D38247E}" srcOrd="0" destOrd="0" presId="urn:microsoft.com/office/officeart/2005/8/layout/process3"/>
    <dgm:cxn modelId="{CD8138FA-1798-4C4A-A88D-53C5D7138C15}" type="presOf" srcId="{6D1984E3-CF4C-EE46-92F0-D7764E718EB3}" destId="{738FD1F3-A80F-EC44-BA36-F41B680BCD2A}" srcOrd="0" destOrd="0" presId="urn:microsoft.com/office/officeart/2005/8/layout/process3"/>
    <dgm:cxn modelId="{550E3DFD-9BCB-6D4D-B566-F679780BEC45}" srcId="{442BFAD1-318C-6641-84C6-42F1FA81DCBC}" destId="{DFD04CBB-7B54-8649-BC15-3DF0336978E5}" srcOrd="0" destOrd="0" parTransId="{5A41E66D-0A80-6541-AD22-F03A0101172A}" sibTransId="{3D81A995-BB67-AD4B-8DAE-4293B9E589B5}"/>
    <dgm:cxn modelId="{41B2E55A-D673-794D-AE8A-46E55916CCFF}" type="presParOf" srcId="{1E98CD40-7661-6E43-B579-390A75B213B4}" destId="{26E898DE-0333-7C43-B849-B9D229904D53}" srcOrd="0" destOrd="0" presId="urn:microsoft.com/office/officeart/2005/8/layout/process3"/>
    <dgm:cxn modelId="{2FCE9B62-0AF9-BC47-9453-8BAE73AD2053}" type="presParOf" srcId="{26E898DE-0333-7C43-B849-B9D229904D53}" destId="{D33BDB31-6673-0D4B-BD3A-421D02001F92}" srcOrd="0" destOrd="0" presId="urn:microsoft.com/office/officeart/2005/8/layout/process3"/>
    <dgm:cxn modelId="{C8583543-3B79-CA41-B91C-2BDFC30FA8F9}" type="presParOf" srcId="{26E898DE-0333-7C43-B849-B9D229904D53}" destId="{82D57430-0D4A-CD46-95CD-C7B383F9D182}" srcOrd="1" destOrd="0" presId="urn:microsoft.com/office/officeart/2005/8/layout/process3"/>
    <dgm:cxn modelId="{D0640A77-9B90-7B46-AD69-E4E512580126}" type="presParOf" srcId="{26E898DE-0333-7C43-B849-B9D229904D53}" destId="{EE051F9E-0BF1-4C4C-8602-1E4024B446FB}" srcOrd="2" destOrd="0" presId="urn:microsoft.com/office/officeart/2005/8/layout/process3"/>
    <dgm:cxn modelId="{10CA9098-7B57-4B41-8495-AFC7C8429CAA}" type="presParOf" srcId="{1E98CD40-7661-6E43-B579-390A75B213B4}" destId="{5DC4EBA4-6901-B44A-9589-D1C48C32D870}" srcOrd="1" destOrd="0" presId="urn:microsoft.com/office/officeart/2005/8/layout/process3"/>
    <dgm:cxn modelId="{FE1524B3-6C02-BB49-A0CD-7A3AB5611FED}" type="presParOf" srcId="{5DC4EBA4-6901-B44A-9589-D1C48C32D870}" destId="{106BDC9B-5DEB-A642-A070-10C71100CA97}" srcOrd="0" destOrd="0" presId="urn:microsoft.com/office/officeart/2005/8/layout/process3"/>
    <dgm:cxn modelId="{7F766DFB-3645-2F44-9B19-3A1C1120C061}" type="presParOf" srcId="{1E98CD40-7661-6E43-B579-390A75B213B4}" destId="{CF52F2AD-A528-844A-A723-73BAAE1C3346}" srcOrd="2" destOrd="0" presId="urn:microsoft.com/office/officeart/2005/8/layout/process3"/>
    <dgm:cxn modelId="{F9F458A4-892D-9645-A080-369367867A3E}" type="presParOf" srcId="{CF52F2AD-A528-844A-A723-73BAAE1C3346}" destId="{D6178CF9-59A3-EA46-84F6-7B2D12A8733F}" srcOrd="0" destOrd="0" presId="urn:microsoft.com/office/officeart/2005/8/layout/process3"/>
    <dgm:cxn modelId="{5CABDE58-8B1A-0047-95B7-AC48A926FEEF}" type="presParOf" srcId="{CF52F2AD-A528-844A-A723-73BAAE1C3346}" destId="{1D5D844D-2598-EE4E-ADA0-F9A40A2F03D4}" srcOrd="1" destOrd="0" presId="urn:microsoft.com/office/officeart/2005/8/layout/process3"/>
    <dgm:cxn modelId="{B6D04D62-F160-B742-81AE-ECBDD5122B60}" type="presParOf" srcId="{CF52F2AD-A528-844A-A723-73BAAE1C3346}" destId="{738FD1F3-A80F-EC44-BA36-F41B680BCD2A}" srcOrd="2" destOrd="0" presId="urn:microsoft.com/office/officeart/2005/8/layout/process3"/>
    <dgm:cxn modelId="{4F6C957F-D29A-6A46-B04B-7DDCEA58F027}" type="presParOf" srcId="{1E98CD40-7661-6E43-B579-390A75B213B4}" destId="{DB96AD0C-4699-5649-94CC-4A3007FDCC40}" srcOrd="3" destOrd="0" presId="urn:microsoft.com/office/officeart/2005/8/layout/process3"/>
    <dgm:cxn modelId="{24F788A3-F965-394E-96FC-EC0EFDAAC824}" type="presParOf" srcId="{DB96AD0C-4699-5649-94CC-4A3007FDCC40}" destId="{618FE645-331F-D54A-B94D-7E89438DEF87}" srcOrd="0" destOrd="0" presId="urn:microsoft.com/office/officeart/2005/8/layout/process3"/>
    <dgm:cxn modelId="{3A2868DF-EA64-4042-895D-6D7D2F73A940}" type="presParOf" srcId="{1E98CD40-7661-6E43-B579-390A75B213B4}" destId="{39D531E5-D9EF-8747-AFB1-E55A99CE7F90}" srcOrd="4" destOrd="0" presId="urn:microsoft.com/office/officeart/2005/8/layout/process3"/>
    <dgm:cxn modelId="{A0C4D5BF-B2E7-3C4C-9E40-508F535728F4}" type="presParOf" srcId="{39D531E5-D9EF-8747-AFB1-E55A99CE7F90}" destId="{76047D58-F5ED-3A4D-B5FB-6CB26D38247E}" srcOrd="0" destOrd="0" presId="urn:microsoft.com/office/officeart/2005/8/layout/process3"/>
    <dgm:cxn modelId="{36C0C8A7-3910-A445-A3E5-996BC4A604DE}" type="presParOf" srcId="{39D531E5-D9EF-8747-AFB1-E55A99CE7F90}" destId="{7F6484A3-F4E8-E243-9B5A-E906BA4FAA53}" srcOrd="1" destOrd="0" presId="urn:microsoft.com/office/officeart/2005/8/layout/process3"/>
    <dgm:cxn modelId="{2A9E663B-48AE-9548-AC78-A31E6C64078F}" type="presParOf" srcId="{39D531E5-D9EF-8747-AFB1-E55A99CE7F90}" destId="{28725726-A7CB-9343-9421-B08082CCDE97}" srcOrd="2" destOrd="0" presId="urn:microsoft.com/office/officeart/2005/8/layout/process3"/>
    <dgm:cxn modelId="{37E7CE5A-2DDD-AB48-965C-C2803CE06415}" type="presParOf" srcId="{1E98CD40-7661-6E43-B579-390A75B213B4}" destId="{AF91436C-69A3-8D4D-B678-9EF1C3C1078D}" srcOrd="5" destOrd="0" presId="urn:microsoft.com/office/officeart/2005/8/layout/process3"/>
    <dgm:cxn modelId="{A2F22174-001E-ED4F-882C-864FE58C65CE}" type="presParOf" srcId="{AF91436C-69A3-8D4D-B678-9EF1C3C1078D}" destId="{92798B95-A531-5149-9483-90AD2855AE6A}" srcOrd="0" destOrd="0" presId="urn:microsoft.com/office/officeart/2005/8/layout/process3"/>
    <dgm:cxn modelId="{84C7731E-4BA2-9743-BC82-870D66C162EB}" type="presParOf" srcId="{1E98CD40-7661-6E43-B579-390A75B213B4}" destId="{60268F09-8F64-5C4E-A50B-FD9CF45310D3}" srcOrd="6" destOrd="0" presId="urn:microsoft.com/office/officeart/2005/8/layout/process3"/>
    <dgm:cxn modelId="{A0AD5793-6733-B14C-8AD9-9639E063F37F}" type="presParOf" srcId="{60268F09-8F64-5C4E-A50B-FD9CF45310D3}" destId="{FB5A4E3D-0745-FC47-BA77-3CD14F8F1BF3}" srcOrd="0" destOrd="0" presId="urn:microsoft.com/office/officeart/2005/8/layout/process3"/>
    <dgm:cxn modelId="{DA752EC5-23C8-664C-A355-82F16FD65636}" type="presParOf" srcId="{60268F09-8F64-5C4E-A50B-FD9CF45310D3}" destId="{4A0F2144-00A1-3541-AA30-043E2991544B}" srcOrd="1" destOrd="0" presId="urn:microsoft.com/office/officeart/2005/8/layout/process3"/>
    <dgm:cxn modelId="{E7911F35-7640-3848-82BE-FC3ABF9044CF}" type="presParOf" srcId="{60268F09-8F64-5C4E-A50B-FD9CF45310D3}" destId="{4D2FDC99-E066-1447-A88B-095C0AD7E7F7}" srcOrd="2" destOrd="0" presId="urn:microsoft.com/office/officeart/2005/8/layout/process3"/>
    <dgm:cxn modelId="{164886E6-F1E4-9448-B803-176AB406FC09}" type="presParOf" srcId="{1E98CD40-7661-6E43-B579-390A75B213B4}" destId="{F89C62C4-D9B0-0C4A-9560-03EA5D75F0E3}" srcOrd="7" destOrd="0" presId="urn:microsoft.com/office/officeart/2005/8/layout/process3"/>
    <dgm:cxn modelId="{9EAE43B4-0CF8-9C47-98AF-E6B988E745D4}" type="presParOf" srcId="{F89C62C4-D9B0-0C4A-9560-03EA5D75F0E3}" destId="{8851C858-5A4E-6545-A6A7-50B9EC72421C}" srcOrd="0" destOrd="0" presId="urn:microsoft.com/office/officeart/2005/8/layout/process3"/>
    <dgm:cxn modelId="{8647752F-A212-594F-BBDC-D6CCA4DBAEE5}" type="presParOf" srcId="{1E98CD40-7661-6E43-B579-390A75B213B4}" destId="{69FE12C1-70FE-E24B-9AEC-D32A11FD0A0D}" srcOrd="8" destOrd="0" presId="urn:microsoft.com/office/officeart/2005/8/layout/process3"/>
    <dgm:cxn modelId="{8A6771B6-D6CE-AF47-9110-1EADEBA819E0}" type="presParOf" srcId="{69FE12C1-70FE-E24B-9AEC-D32A11FD0A0D}" destId="{EEA5F847-E67A-3E4D-ADC8-E8192874BC42}" srcOrd="0" destOrd="0" presId="urn:microsoft.com/office/officeart/2005/8/layout/process3"/>
    <dgm:cxn modelId="{E80B7C5D-A313-3A45-8230-EE3153E42387}" type="presParOf" srcId="{69FE12C1-70FE-E24B-9AEC-D32A11FD0A0D}" destId="{36D3B3DB-6C21-CE4F-B103-B3891FF2C906}" srcOrd="1" destOrd="0" presId="urn:microsoft.com/office/officeart/2005/8/layout/process3"/>
    <dgm:cxn modelId="{4B454A6E-9919-F74D-9908-9EAB1C41609A}" type="presParOf" srcId="{69FE12C1-70FE-E24B-9AEC-D32A11FD0A0D}" destId="{5FDB8863-CC1E-524D-9CD8-5F88F1BF7BE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57430-0D4A-CD46-95CD-C7B383F9D182}">
      <dsp:nvSpPr>
        <dsp:cNvPr id="0" name=""/>
        <dsp:cNvSpPr/>
      </dsp:nvSpPr>
      <dsp:spPr>
        <a:xfrm>
          <a:off x="4715" y="2106333"/>
          <a:ext cx="106398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Dialog 1</a:t>
          </a:r>
        </a:p>
      </dsp:txBody>
      <dsp:txXfrm>
        <a:off x="4715" y="2106333"/>
        <a:ext cx="1063982" cy="288000"/>
      </dsp:txXfrm>
    </dsp:sp>
    <dsp:sp modelId="{EE051F9E-0BF1-4C4C-8602-1E4024B446FB}">
      <dsp:nvSpPr>
        <dsp:cNvPr id="0" name=""/>
        <dsp:cNvSpPr/>
      </dsp:nvSpPr>
      <dsp:spPr>
        <a:xfrm>
          <a:off x="222639" y="2394333"/>
          <a:ext cx="1063982" cy="91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noProof="0" dirty="0"/>
            <a:t>Alla på samma bana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noProof="0" dirty="0"/>
            <a:t>Övergripande dialog kring helheten </a:t>
          </a:r>
        </a:p>
      </dsp:txBody>
      <dsp:txXfrm>
        <a:off x="249526" y="2421220"/>
        <a:ext cx="1010208" cy="864226"/>
      </dsp:txXfrm>
    </dsp:sp>
    <dsp:sp modelId="{5DC4EBA4-6901-B44A-9589-D1C48C32D870}">
      <dsp:nvSpPr>
        <dsp:cNvPr id="0" name=""/>
        <dsp:cNvSpPr/>
      </dsp:nvSpPr>
      <dsp:spPr>
        <a:xfrm>
          <a:off x="1229993" y="2117883"/>
          <a:ext cx="341947" cy="264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229993" y="2170863"/>
        <a:ext cx="262477" cy="158940"/>
      </dsp:txXfrm>
    </dsp:sp>
    <dsp:sp modelId="{1D5D844D-2598-EE4E-ADA0-F9A40A2F03D4}">
      <dsp:nvSpPr>
        <dsp:cNvPr id="0" name=""/>
        <dsp:cNvSpPr/>
      </dsp:nvSpPr>
      <dsp:spPr>
        <a:xfrm>
          <a:off x="1713881" y="2106333"/>
          <a:ext cx="106398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Dialog 2</a:t>
          </a:r>
        </a:p>
      </dsp:txBody>
      <dsp:txXfrm>
        <a:off x="1713881" y="2106333"/>
        <a:ext cx="1063982" cy="288000"/>
      </dsp:txXfrm>
    </dsp:sp>
    <dsp:sp modelId="{738FD1F3-A80F-EC44-BA36-F41B680BCD2A}">
      <dsp:nvSpPr>
        <dsp:cNvPr id="0" name=""/>
        <dsp:cNvSpPr/>
      </dsp:nvSpPr>
      <dsp:spPr>
        <a:xfrm>
          <a:off x="1931805" y="2394333"/>
          <a:ext cx="1063982" cy="91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noProof="0" dirty="0"/>
            <a:t>Rekapitulering resultat från dialog 1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noProof="0" dirty="0"/>
            <a:t>Fokus 1</a:t>
          </a:r>
        </a:p>
      </dsp:txBody>
      <dsp:txXfrm>
        <a:off x="1958692" y="2421220"/>
        <a:ext cx="1010208" cy="864226"/>
      </dsp:txXfrm>
    </dsp:sp>
    <dsp:sp modelId="{DB96AD0C-4699-5649-94CC-4A3007FDCC40}">
      <dsp:nvSpPr>
        <dsp:cNvPr id="0" name=""/>
        <dsp:cNvSpPr/>
      </dsp:nvSpPr>
      <dsp:spPr>
        <a:xfrm>
          <a:off x="2939159" y="2117883"/>
          <a:ext cx="341947" cy="264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39159" y="2170863"/>
        <a:ext cx="262477" cy="158940"/>
      </dsp:txXfrm>
    </dsp:sp>
    <dsp:sp modelId="{7F6484A3-F4E8-E243-9B5A-E906BA4FAA53}">
      <dsp:nvSpPr>
        <dsp:cNvPr id="0" name=""/>
        <dsp:cNvSpPr/>
      </dsp:nvSpPr>
      <dsp:spPr>
        <a:xfrm>
          <a:off x="3423046" y="2106333"/>
          <a:ext cx="106398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Dialog 3</a:t>
          </a:r>
        </a:p>
      </dsp:txBody>
      <dsp:txXfrm>
        <a:off x="3423046" y="2106333"/>
        <a:ext cx="1063982" cy="288000"/>
      </dsp:txXfrm>
    </dsp:sp>
    <dsp:sp modelId="{28725726-A7CB-9343-9421-B08082CCDE97}">
      <dsp:nvSpPr>
        <dsp:cNvPr id="0" name=""/>
        <dsp:cNvSpPr/>
      </dsp:nvSpPr>
      <dsp:spPr>
        <a:xfrm>
          <a:off x="3640970" y="2394333"/>
          <a:ext cx="1063982" cy="91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noProof="0" dirty="0"/>
            <a:t>Rekapitulering resultat från  dialog 2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noProof="0" dirty="0"/>
            <a:t>Fokus 2, 3</a:t>
          </a:r>
        </a:p>
      </dsp:txBody>
      <dsp:txXfrm>
        <a:off x="3667857" y="2421220"/>
        <a:ext cx="1010208" cy="864226"/>
      </dsp:txXfrm>
    </dsp:sp>
    <dsp:sp modelId="{AF91436C-69A3-8D4D-B678-9EF1C3C1078D}">
      <dsp:nvSpPr>
        <dsp:cNvPr id="0" name=""/>
        <dsp:cNvSpPr/>
      </dsp:nvSpPr>
      <dsp:spPr>
        <a:xfrm>
          <a:off x="4648324" y="2117883"/>
          <a:ext cx="341947" cy="264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648324" y="2170863"/>
        <a:ext cx="262477" cy="158940"/>
      </dsp:txXfrm>
    </dsp:sp>
    <dsp:sp modelId="{4A0F2144-00A1-3541-AA30-043E2991544B}">
      <dsp:nvSpPr>
        <dsp:cNvPr id="0" name=""/>
        <dsp:cNvSpPr/>
      </dsp:nvSpPr>
      <dsp:spPr>
        <a:xfrm>
          <a:off x="5132212" y="2106333"/>
          <a:ext cx="106398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Dialog 4</a:t>
          </a:r>
        </a:p>
      </dsp:txBody>
      <dsp:txXfrm>
        <a:off x="5132212" y="2106333"/>
        <a:ext cx="1063982" cy="288000"/>
      </dsp:txXfrm>
    </dsp:sp>
    <dsp:sp modelId="{4D2FDC99-E066-1447-A88B-095C0AD7E7F7}">
      <dsp:nvSpPr>
        <dsp:cNvPr id="0" name=""/>
        <dsp:cNvSpPr/>
      </dsp:nvSpPr>
      <dsp:spPr>
        <a:xfrm>
          <a:off x="5350136" y="2394333"/>
          <a:ext cx="1063982" cy="91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noProof="0" dirty="0"/>
            <a:t>Rekapitulering resultat från dialog 3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noProof="0" dirty="0"/>
            <a:t>Fokus 4 och  5</a:t>
          </a:r>
        </a:p>
      </dsp:txBody>
      <dsp:txXfrm>
        <a:off x="5377023" y="2421220"/>
        <a:ext cx="1010208" cy="864226"/>
      </dsp:txXfrm>
    </dsp:sp>
    <dsp:sp modelId="{F89C62C4-D9B0-0C4A-9560-03EA5D75F0E3}">
      <dsp:nvSpPr>
        <dsp:cNvPr id="0" name=""/>
        <dsp:cNvSpPr/>
      </dsp:nvSpPr>
      <dsp:spPr>
        <a:xfrm>
          <a:off x="6357490" y="2117883"/>
          <a:ext cx="341947" cy="264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357490" y="2170863"/>
        <a:ext cx="262477" cy="158940"/>
      </dsp:txXfrm>
    </dsp:sp>
    <dsp:sp modelId="{36D3B3DB-6C21-CE4F-B103-B3891FF2C906}">
      <dsp:nvSpPr>
        <dsp:cNvPr id="0" name=""/>
        <dsp:cNvSpPr/>
      </dsp:nvSpPr>
      <dsp:spPr>
        <a:xfrm>
          <a:off x="6841378" y="2106333"/>
          <a:ext cx="106398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Dialog 5</a:t>
          </a:r>
        </a:p>
      </dsp:txBody>
      <dsp:txXfrm>
        <a:off x="6841378" y="2106333"/>
        <a:ext cx="1063982" cy="288000"/>
      </dsp:txXfrm>
    </dsp:sp>
    <dsp:sp modelId="{5FDB8863-CC1E-524D-9CD8-5F88F1BF7BE0}">
      <dsp:nvSpPr>
        <dsp:cNvPr id="0" name=""/>
        <dsp:cNvSpPr/>
      </dsp:nvSpPr>
      <dsp:spPr>
        <a:xfrm>
          <a:off x="7059302" y="2394333"/>
          <a:ext cx="1063982" cy="91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49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noProof="0" dirty="0"/>
            <a:t>Rekapitulering resultat från dialog 1-4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noProof="0" dirty="0"/>
            <a:t>Fokus Förslag VVP 2.0</a:t>
          </a:r>
        </a:p>
      </dsp:txBody>
      <dsp:txXfrm>
        <a:off x="7086189" y="2421220"/>
        <a:ext cx="1010208" cy="864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E4FCC-13C8-491C-AF1B-B16B1F8E439B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55614-79D6-4571-B9A7-06D5C6E534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04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Hittills har vi jobbat med detta under två halvdagar och Vi är i ett tidigt skede:</a:t>
            </a:r>
          </a:p>
          <a:p>
            <a:r>
              <a:rPr lang="sv-SE" dirty="0"/>
              <a:t>Konceptet är framtaget</a:t>
            </a:r>
          </a:p>
          <a:p>
            <a:r>
              <a:rPr lang="sv-SE" dirty="0"/>
              <a:t>Idékreativa stadie</a:t>
            </a:r>
          </a:p>
          <a:p>
            <a:r>
              <a:rPr lang="sv-SE" dirty="0"/>
              <a:t>Inte konkretiserat i praktiken </a:t>
            </a:r>
          </a:p>
          <a:p>
            <a:r>
              <a:rPr lang="sv-SE" dirty="0"/>
              <a:t>Börjat konkretisera innehåll i kugghjulen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55614-79D6-4571-B9A7-06D5C6E5348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98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EU:s vattendirektiv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Vattenområdet är rörligt -vi behöver hänga med och vara förberedd för framtidens utmaningar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Förut var fokus mkt på </a:t>
            </a:r>
            <a:r>
              <a:rPr lang="sv-SE" dirty="0" err="1"/>
              <a:t>vattenkvalite</a:t>
            </a:r>
            <a:r>
              <a:rPr lang="sv-SE" dirty="0"/>
              <a:t>, nytt område är vatten i tillräcklig mängd med hänsyn till klimatförändringarna.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HUR?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1CE53-1FCC-4548-B851-7B68BF7E546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36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Nationellt stöd att jobba inom ARO, från </a:t>
            </a:r>
            <a:r>
              <a:rPr lang="sv-SE"/>
              <a:t>HaV</a:t>
            </a:r>
            <a:endParaRPr lang="sv-SE" dirty="0"/>
          </a:p>
          <a:p>
            <a:r>
              <a:rPr lang="sv-SE" dirty="0"/>
              <a:t>Vattenråden kanske får större roll i framtiden.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1CE53-1FCC-4548-B851-7B68BF7E546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19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En modell för 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Regionalt, nationellt</a:t>
            </a:r>
            <a:r>
              <a:rPr lang="sv-SE"/>
              <a:t>, internationellt?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1CE53-1FCC-4548-B851-7B68BF7E546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Första skedet är klart. Läsa in sig på planen.</a:t>
            </a:r>
          </a:p>
          <a:p>
            <a:r>
              <a:rPr lang="sv-SE" dirty="0"/>
              <a:t>Mitten: där är vi nu, tillsammans fastställa med olika aktörer. Via dialogprocess, inledningsvis med BG och styrelse. 2024+2025</a:t>
            </a:r>
          </a:p>
          <a:p>
            <a:r>
              <a:rPr lang="sv-SE" dirty="0"/>
              <a:t>Sista: 2026 och framåt – implementeras.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55614-79D6-4571-B9A7-06D5C6E5348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349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55614-79D6-4571-B9A7-06D5C6E5348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51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Läsa in sig på utkastet.  Dialog m BG och styrelse. </a:t>
            </a:r>
          </a:p>
          <a:p>
            <a:r>
              <a:rPr lang="sv-SE" dirty="0"/>
              <a:t>Kan trilla ut beslut som måste förankras i medlemskommunerna.</a:t>
            </a:r>
          </a:p>
          <a:p>
            <a:r>
              <a:rPr lang="sv-SE" dirty="0"/>
              <a:t>Berätta om nästa styrelsemöte samt att möten 2025 får 1 h dialog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AE503-47E1-994A-8715-620AE9F9FE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6596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tyckte ni, vad kan vi </a:t>
            </a:r>
            <a:r>
              <a:rPr lang="sv-SE" dirty="0" err="1"/>
              <a:t>förbättre</a:t>
            </a:r>
            <a:r>
              <a:rPr lang="sv-SE" dirty="0"/>
              <a:t>. Universitetet har ett forskningsprojekt kring dialogmöten.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55614-79D6-4571-B9A7-06D5C6E5348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88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Dialog och engagemang går hand i hand.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55614-79D6-4571-B9A7-06D5C6E5348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223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609E75-3F96-FFBF-40F4-1ACF53CE4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F931880-D7E1-3CC1-2A0A-EFA808498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FD4650-ACF9-8CBA-1FB5-C8927ADE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E973-63DC-4877-8275-4A8B4376FA83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3C1633-3FB8-D1E4-0E77-C31EC6E3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E1C520-1D7D-774F-12A8-ADCFD558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B053-6912-4318-B801-73B5E5ACD2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11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73A230-92F1-3F88-219E-F0BB63F9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325AF31-38A9-ADCE-884E-664893A88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CD7DD0-6023-444B-4215-E878979B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E973-63DC-4877-8275-4A8B4376FA83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AC55C8-65C7-0360-DBA9-F3FF3599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D4BE41-BA75-57E9-04C9-1C162DAF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B053-6912-4318-B801-73B5E5ACD2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42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AFEB893-B658-A7CA-7214-0DF7F28E4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A3419C0-B3F0-92FB-4D96-9070BF870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11897-8322-2D8D-7D90-2742A6E9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E973-63DC-4877-8275-4A8B4376FA83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0E54E2-2A57-8F41-8961-90AE77D6B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7ED99E-9796-D4BC-D282-09B6B907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B053-6912-4318-B801-73B5E5ACD2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065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3F9BC7-D2B6-423F-B56E-69992AE3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AECC90-86F0-E9A1-3033-8B37EF8EC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0181BD-7360-1911-552B-0D1CE345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E973-63DC-4877-8275-4A8B4376FA83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2F4963-14BB-F905-FC6E-6F8272B6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251A23-FF05-EDE8-7C14-7A2FCB84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B053-6912-4318-B801-73B5E5ACD2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87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6B2537-78FE-96F8-027B-BCDE0920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5AC167-B6F5-448E-3B6F-4271A1A52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4F2326-1597-E738-75C9-3DBCA516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E973-63DC-4877-8275-4A8B4376FA83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E3AAAD-A390-7B7F-3DAF-59B9A331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FEE3EC-E4D8-E73D-1FE1-D963C6C6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B053-6912-4318-B801-73B5E5ACD2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0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76E74-E152-750D-9F9A-C9AAC098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0FCC9B-E141-1FAF-C145-B60A2A8F7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5ADD6A-2AD5-A172-E35C-47871394E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316AC3-3C3C-2E07-E244-F87026BC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E973-63DC-4877-8275-4A8B4376FA83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F79145-7C43-1405-774B-F96D73E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13BBB74-8EB8-9AB3-4044-CCE81C7F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B053-6912-4318-B801-73B5E5ACD2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9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20FA54-24B4-BDB9-B6B3-58A490BBF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0F983B-EAD0-AA61-BD73-221E65A50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3F8C058-FCB6-BCA1-992B-10D218471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2455A06-855F-3B5F-3D78-8C4FFF55C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384731D-1D79-59C0-24A2-8129DCAC5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6649291-6D96-D60E-E593-D8F75C8A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E973-63DC-4877-8275-4A8B4376FA83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A0A5F65-FA92-E2D0-5098-CDA12715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ECD0DEE-6206-7027-21B4-505EE5B4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B053-6912-4318-B801-73B5E5ACD2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50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E4E279-753F-091A-741A-3360C68D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8545EB2-8425-D66A-C5EC-DB7EA309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E973-63DC-4877-8275-4A8B4376FA83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DD950D-0BCB-494E-918F-04A23CEB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C2EAAE1-4700-8670-0220-728672DE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B053-6912-4318-B801-73B5E5ACD2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8606F-7A81-03B7-5C2A-76534A19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E973-63DC-4877-8275-4A8B4376FA83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80AA876-46D5-35EA-2BE7-FAF182E1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E7620A0-7242-B08C-ED02-A24F9CD4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B053-6912-4318-B801-73B5E5ACD2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8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2BC7CA-64D8-557E-7A48-4BC2D007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366125-E6C5-92A8-5026-5E2F4CECB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214F3A-11BC-9BB4-3DE6-94C436E52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41B177-9272-F0AF-F132-6BC2C763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E973-63DC-4877-8275-4A8B4376FA83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84DC5A-D230-3931-4214-A7B8C871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B9C595E-0C5E-F835-A761-42EBFCF9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B053-6912-4318-B801-73B5E5ACD2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5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C83AC8-46BF-52A9-B22C-6F38417F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37EDB6D-C443-ED51-DA55-7C0CADAA7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8A39F9-E65F-3F91-9E20-D8F5AADA2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537294-9588-62BE-70C4-AE1F4D50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E973-63DC-4877-8275-4A8B4376FA83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1D4E6E9-F5B2-9777-BE76-A1EBFF7A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8A527B1-70A9-059E-9892-982C6E81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B053-6912-4318-B801-73B5E5ACD2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41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9CF7FBC-D260-8B7D-7DFA-9AD53C22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886FA8-1084-1704-2299-8213AFE7E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76DC6B-8F21-F026-D0C4-1EA576254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E973-63DC-4877-8275-4A8B4376FA83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268A52-DB5E-A4B6-5C9E-7A95729DE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9F09A5-8371-430D-1DDA-32F6FDC1C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B053-6912-4318-B801-73B5E5ACD2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852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24249-F8FC-262D-BF44-F9F713E67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86" y="128694"/>
            <a:ext cx="11220588" cy="1004328"/>
          </a:xfrm>
        </p:spPr>
        <p:txBody>
          <a:bodyPr>
            <a:norm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Mot Vattenvårdsplan 2.0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3DBB680-2926-AA71-D4B9-219E5B4BDF21}"/>
              </a:ext>
            </a:extLst>
          </p:cNvPr>
          <p:cNvSpPr txBox="1"/>
          <p:nvPr/>
        </p:nvSpPr>
        <p:spPr>
          <a:xfrm>
            <a:off x="3562077" y="5724978"/>
            <a:ext cx="416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Styrelsemöte 2024-09-26</a:t>
            </a:r>
            <a:endParaRPr lang="sv-SE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C34DAA-B469-A0E2-E2CE-F7765B5E8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602" y="1133022"/>
            <a:ext cx="3034745" cy="43071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7998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175847-7AF3-9187-15F7-1D18D178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77719" cy="1325563"/>
          </a:xfrm>
        </p:spPr>
        <p:txBody>
          <a:bodyPr/>
          <a:lstStyle/>
          <a:p>
            <a:r>
              <a:rPr lang="sv-SE" b="1" dirty="0"/>
              <a:t>Utvärdering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4E3F1FA-DE2B-3979-077D-8FE5A6984C0F}"/>
              </a:ext>
            </a:extLst>
          </p:cNvPr>
          <p:cNvSpPr txBox="1"/>
          <p:nvPr/>
        </p:nvSpPr>
        <p:spPr>
          <a:xfrm>
            <a:off x="838200" y="2036400"/>
            <a:ext cx="6759049" cy="225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v-SE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lang="sv-S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sv-S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Efter varje dialogmöte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Anonymt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sv-S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Förbättring av vår dialogprocess och forskning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sz="2400" b="1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v-S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AB4BE00-49F8-7461-5C80-16CDEA9C9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340" y="5862073"/>
            <a:ext cx="678925" cy="8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175847-7AF3-9187-15F7-1D18D178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77719" cy="1325563"/>
          </a:xfrm>
        </p:spPr>
        <p:txBody>
          <a:bodyPr/>
          <a:lstStyle/>
          <a:p>
            <a:r>
              <a:rPr lang="sv-SE" b="1" dirty="0"/>
              <a:t>Dialog </a:t>
            </a:r>
            <a:r>
              <a:rPr lang="sv-SE" b="1" dirty="0">
                <a:sym typeface="Wingdings" panose="05000000000000000000" pitchFamily="2" charset="2"/>
              </a:rPr>
              <a:t> </a:t>
            </a:r>
            <a:r>
              <a:rPr lang="sv-SE" b="1" dirty="0"/>
              <a:t>Engagemang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A16AEBB-7291-0D8B-27D8-8B28EF8D3A87}"/>
              </a:ext>
            </a:extLst>
          </p:cNvPr>
          <p:cNvSpPr txBox="1"/>
          <p:nvPr/>
        </p:nvSpPr>
        <p:spPr>
          <a:xfrm>
            <a:off x="457297" y="2357676"/>
            <a:ext cx="6759049" cy="419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Syfte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Att genom dialog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skapa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Vattenvårdsplan 2.0 med Vattenrådets medlemmar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lang="sv-SE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Förbered er inför nästa styrelsemöte genom att läsa in er på förslaget till VVP 2.0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lang="sv-SE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endParaRPr lang="sv-S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 engagerad i processen framöver – </a:t>
            </a:r>
            <a:r>
              <a:rPr lang="sv-SE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är med och skapar framtidens vattenvårdsarbete!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v-S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sz="2400" b="1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v-S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5E0404E-39B4-5A69-D340-2E058DAC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049" y="715850"/>
            <a:ext cx="2804539" cy="3980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B6105D2-A65F-1894-D8C0-524F236B4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340" y="5862073"/>
            <a:ext cx="678925" cy="8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2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097F31-A862-A3DA-0B49-9BAC155B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73" y="178417"/>
            <a:ext cx="11716427" cy="1325563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sv-SE" sz="3600" b="1" dirty="0"/>
              <a:t>Arbetsområdena utvidgas och strategin breddas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EEAA21F-4EF6-2450-7EA3-9BF34E317254}"/>
              </a:ext>
            </a:extLst>
          </p:cNvPr>
          <p:cNvSpPr txBox="1"/>
          <p:nvPr/>
        </p:nvSpPr>
        <p:spPr>
          <a:xfrm>
            <a:off x="578547" y="1745770"/>
            <a:ext cx="4883140" cy="4396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800" b="1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Ny arbetsgrupp för utveckling</a:t>
            </a:r>
          </a:p>
          <a:p>
            <a:pPr marL="285750" indent="-285750"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800" b="1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Bredare strategi för kommunikation och finansiering </a:t>
            </a:r>
          </a:p>
          <a:p>
            <a:pPr marL="742950" lvl="1" indent="-285750">
              <a:spcBef>
                <a:spcPts val="10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Kommunikationsstrategi</a:t>
            </a:r>
            <a:endParaRPr lang="sv-SE" sz="1800" b="1" spc="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0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Finansieringsstrategi</a:t>
            </a:r>
            <a:endParaRPr lang="sv-SE" b="1" spc="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800" b="1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Bredare strategi för vattenvårdsarbete</a:t>
            </a:r>
          </a:p>
          <a:p>
            <a:pPr marL="742950" lvl="1" indent="-285750">
              <a:spcBef>
                <a:spcPts val="10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v-S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Tydligare fokus på samverkan mellan stads- och landskapsplanering. </a:t>
            </a:r>
          </a:p>
          <a:p>
            <a:pPr marL="742950" lvl="1" indent="-285750">
              <a:spcBef>
                <a:spcPts val="10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Högre prioritering av uppföljning</a:t>
            </a:r>
            <a:endParaRPr lang="sv-S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Arial" panose="020B0604020202020204" pitchFamily="34" charset="0"/>
                <a:ea typeface="arial rubrik"/>
                <a:cs typeface="Arial" panose="020B0604020202020204" pitchFamily="34" charset="0"/>
              </a:rPr>
              <a:t>Större åtgärdspalett </a:t>
            </a:r>
            <a:r>
              <a:rPr lang="sv-SE" sz="1800" b="1">
                <a:effectLst/>
                <a:latin typeface="Arial" panose="020B0604020202020204" pitchFamily="34" charset="0"/>
                <a:ea typeface="arial rubrik"/>
                <a:cs typeface="Arial" panose="020B0604020202020204" pitchFamily="34" charset="0"/>
              </a:rPr>
              <a:t>för vattenvårdsåtgärder</a:t>
            </a:r>
            <a:endParaRPr lang="sv-SE" sz="1800" b="1" spc="7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CF86A4B-6912-7590-BC6C-E06A6C60F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435" y="3047659"/>
            <a:ext cx="2106506" cy="216509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3A623B2-2C54-99FA-317B-8ABDFAC6601A}"/>
              </a:ext>
            </a:extLst>
          </p:cNvPr>
          <p:cNvSpPr txBox="1"/>
          <p:nvPr/>
        </p:nvSpPr>
        <p:spPr>
          <a:xfrm>
            <a:off x="9179180" y="2858846"/>
            <a:ext cx="355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Utvecklingsgrupp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2383734-5776-F5B4-6CEF-4AF5B8E6A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715" y="1247551"/>
            <a:ext cx="3316674" cy="5432032"/>
          </a:xfrm>
          <a:prstGeom prst="rect">
            <a:avLst/>
          </a:prstGeom>
        </p:spPr>
      </p:pic>
      <p:sp>
        <p:nvSpPr>
          <p:cNvPr id="9" name="Pil: vänster-höger 8">
            <a:extLst>
              <a:ext uri="{FF2B5EF4-FFF2-40B4-BE49-F238E27FC236}">
                <a16:creationId xmlns:a16="http://schemas.microsoft.com/office/drawing/2014/main" id="{12B73887-25F6-65F4-F532-1247F81C86CE}"/>
              </a:ext>
            </a:extLst>
          </p:cNvPr>
          <p:cNvSpPr/>
          <p:nvPr/>
        </p:nvSpPr>
        <p:spPr>
          <a:xfrm>
            <a:off x="8154159" y="3907115"/>
            <a:ext cx="1025021" cy="369332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72C6352-24AA-A294-93DA-02F14B6E9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402" y="71920"/>
            <a:ext cx="1411427" cy="2003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5A5A04E-8610-D654-B7EC-4380AE7D3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340" y="5862073"/>
            <a:ext cx="678925" cy="8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7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EA4397-8B7A-5744-981C-C6667020E6A0}"/>
              </a:ext>
            </a:extLst>
          </p:cNvPr>
          <p:cNvSpPr/>
          <p:nvPr/>
        </p:nvSpPr>
        <p:spPr>
          <a:xfrm>
            <a:off x="378185" y="1723231"/>
            <a:ext cx="2884311" cy="364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Vattenrådet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4AF750-89A4-C94F-92A7-D1FE7AFF848B}"/>
              </a:ext>
            </a:extLst>
          </p:cNvPr>
          <p:cNvSpPr/>
          <p:nvPr/>
        </p:nvSpPr>
        <p:spPr>
          <a:xfrm>
            <a:off x="3853749" y="1727521"/>
            <a:ext cx="1845733" cy="364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Ekologigruppen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D1E39D-5B0B-CD46-A7A4-61236CCF9F47}"/>
              </a:ext>
            </a:extLst>
          </p:cNvPr>
          <p:cNvSpPr/>
          <p:nvPr/>
        </p:nvSpPr>
        <p:spPr>
          <a:xfrm>
            <a:off x="8727721" y="1726406"/>
            <a:ext cx="3045179" cy="360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Lunds Universitet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4E66A-09DA-AA4A-A1EC-36AAD3F6166D}"/>
              </a:ext>
            </a:extLst>
          </p:cNvPr>
          <p:cNvSpPr/>
          <p:nvPr/>
        </p:nvSpPr>
        <p:spPr>
          <a:xfrm>
            <a:off x="6290735" y="1723231"/>
            <a:ext cx="1845733" cy="364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Sydvatten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B13292-7161-A74C-AB03-E7C34D99C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8" r="34625"/>
          <a:stretch/>
        </p:blipFill>
        <p:spPr>
          <a:xfrm>
            <a:off x="10411530" y="2123017"/>
            <a:ext cx="1361370" cy="1689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44859D-BBB6-FB42-9423-4A274AC30BC7}"/>
              </a:ext>
            </a:extLst>
          </p:cNvPr>
          <p:cNvSpPr txBox="1"/>
          <p:nvPr/>
        </p:nvSpPr>
        <p:spPr>
          <a:xfrm>
            <a:off x="10515600" y="3986213"/>
            <a:ext cx="1676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Johanna Alkan Olsson</a:t>
            </a:r>
          </a:p>
          <a:p>
            <a:r>
              <a:rPr lang="sv-SE" sz="1200" dirty="0"/>
              <a:t>Docent Miljövetenskap</a:t>
            </a:r>
          </a:p>
          <a:p>
            <a:r>
              <a:rPr lang="sv-SE" sz="1200" dirty="0"/>
              <a:t>CEC</a:t>
            </a:r>
          </a:p>
          <a:p>
            <a:r>
              <a:rPr lang="sv-SE" sz="1200" dirty="0"/>
              <a:t>Stöd till design av deltagande processer för naturresurs-förvaltning</a:t>
            </a:r>
          </a:p>
          <a:p>
            <a:r>
              <a:rPr lang="sv-SE" sz="1200" dirty="0"/>
              <a:t>Stöd till forskning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29FE5B-D4E4-C049-8694-7D013901E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447" y="2154559"/>
            <a:ext cx="1280402" cy="1657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A1D2EC-D825-7243-81EF-994DD06319AD}"/>
              </a:ext>
            </a:extLst>
          </p:cNvPr>
          <p:cNvSpPr txBox="1"/>
          <p:nvPr/>
        </p:nvSpPr>
        <p:spPr>
          <a:xfrm>
            <a:off x="8727721" y="3986213"/>
            <a:ext cx="18450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Emma Enström</a:t>
            </a:r>
          </a:p>
          <a:p>
            <a:r>
              <a:rPr lang="sv-SE" sz="1200" dirty="0"/>
              <a:t>Doktorand Miljövetenskap</a:t>
            </a:r>
          </a:p>
          <a:p>
            <a:r>
              <a:rPr lang="sv-SE" sz="1200" dirty="0"/>
              <a:t>CEC /SWR </a:t>
            </a:r>
          </a:p>
          <a:p>
            <a:r>
              <a:rPr lang="sv-SE" sz="1200" dirty="0"/>
              <a:t>Följa processen</a:t>
            </a:r>
          </a:p>
          <a:p>
            <a:r>
              <a:rPr lang="sv-SE" sz="1200" dirty="0"/>
              <a:t>Observation, Utvärdering, intervjuer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5CB75831-BC0B-E191-2356-F7A77D258EC9}"/>
              </a:ext>
            </a:extLst>
          </p:cNvPr>
          <p:cNvSpPr txBox="1">
            <a:spLocks/>
          </p:cNvSpPr>
          <p:nvPr/>
        </p:nvSpPr>
        <p:spPr>
          <a:xfrm>
            <a:off x="425889" y="47625"/>
            <a:ext cx="11244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cs typeface="Arial" panose="020B0604020202020204" pitchFamily="34" charset="0"/>
              </a:rPr>
              <a:t>Projektgrupp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8F0B073C-14FB-3C4F-DD8B-D2E6D99BCA2A}"/>
              </a:ext>
            </a:extLst>
          </p:cNvPr>
          <p:cNvSpPr txBox="1"/>
          <p:nvPr/>
        </p:nvSpPr>
        <p:spPr>
          <a:xfrm>
            <a:off x="6366087" y="3981194"/>
            <a:ext cx="204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Christian Alsterberg</a:t>
            </a:r>
          </a:p>
          <a:p>
            <a:r>
              <a:rPr lang="sv-SE" sz="1600" dirty="0"/>
              <a:t>Forskningsledare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EA50D0A-01ED-895A-8B85-20D165C54948}"/>
              </a:ext>
            </a:extLst>
          </p:cNvPr>
          <p:cNvSpPr txBox="1"/>
          <p:nvPr/>
        </p:nvSpPr>
        <p:spPr>
          <a:xfrm>
            <a:off x="3853749" y="3981194"/>
            <a:ext cx="197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Tette Alström</a:t>
            </a:r>
          </a:p>
          <a:p>
            <a:r>
              <a:rPr lang="sv-SE" sz="1600" dirty="0"/>
              <a:t>Naturgeograf Fil. Lic</a:t>
            </a:r>
            <a:r>
              <a:rPr lang="sv-SE" sz="1400" dirty="0"/>
              <a:t>.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CE819263-4605-635B-1A86-DAFBBEDB6D11}"/>
              </a:ext>
            </a:extLst>
          </p:cNvPr>
          <p:cNvSpPr txBox="1"/>
          <p:nvPr/>
        </p:nvSpPr>
        <p:spPr>
          <a:xfrm>
            <a:off x="897825" y="2611787"/>
            <a:ext cx="2212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Christoffer Bonthron</a:t>
            </a:r>
          </a:p>
          <a:p>
            <a:r>
              <a:rPr lang="sv-SE" sz="1600" dirty="0"/>
              <a:t>Projektledare</a:t>
            </a:r>
          </a:p>
          <a:p>
            <a:endParaRPr lang="sv-SE" sz="1600" b="1" dirty="0"/>
          </a:p>
          <a:p>
            <a:r>
              <a:rPr lang="sv-SE" sz="1600" b="1" dirty="0"/>
              <a:t>Therese Parodi</a:t>
            </a:r>
          </a:p>
          <a:p>
            <a:r>
              <a:rPr lang="sv-SE" sz="1600" dirty="0"/>
              <a:t>Vattenrådssamordnare</a:t>
            </a:r>
          </a:p>
          <a:p>
            <a:endParaRPr lang="sv-SE" sz="1600" b="1" dirty="0"/>
          </a:p>
          <a:p>
            <a:r>
              <a:rPr lang="sv-SE" sz="1600" b="1" dirty="0"/>
              <a:t>Thomas Quist</a:t>
            </a:r>
          </a:p>
          <a:p>
            <a:r>
              <a:rPr lang="sv-SE" sz="1600" dirty="0"/>
              <a:t>Styrelseordförande</a:t>
            </a:r>
          </a:p>
          <a:p>
            <a:endParaRPr lang="sv-SE" sz="1600" b="1" dirty="0"/>
          </a:p>
          <a:p>
            <a:r>
              <a:rPr lang="sv-SE" sz="1600" b="1" dirty="0"/>
              <a:t>Eleni Rezaii Liakou</a:t>
            </a:r>
          </a:p>
          <a:p>
            <a:r>
              <a:rPr lang="sv-SE" sz="1600" dirty="0"/>
              <a:t>Vice styrelseordförande</a:t>
            </a:r>
          </a:p>
          <a:p>
            <a:endParaRPr lang="sv-SE" sz="1200" b="1" dirty="0"/>
          </a:p>
          <a:p>
            <a:endParaRPr lang="sv-SE" sz="1200" b="1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8141FA-07B0-61AE-2B47-23DF61ACE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843" y="2278641"/>
            <a:ext cx="1676400" cy="153347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509C5420-6946-B272-D6F1-60FB19304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749" y="2278641"/>
            <a:ext cx="1845030" cy="1563794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F2BAACF0-25EC-5FF8-61DA-CE28A5B74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31" y="5863650"/>
            <a:ext cx="678925" cy="8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2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175847-7AF3-9187-15F7-1D18D178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77719" cy="1325563"/>
          </a:xfrm>
        </p:spPr>
        <p:txBody>
          <a:bodyPr/>
          <a:lstStyle/>
          <a:p>
            <a:r>
              <a:rPr lang="sv-SE" b="1" dirty="0"/>
              <a:t>Agenda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9075EA6-75BD-33BB-BADF-8EF78542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340" y="5862073"/>
            <a:ext cx="678925" cy="88693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65328EC-E33E-D805-943E-1628AFFC7293}"/>
              </a:ext>
            </a:extLst>
          </p:cNvPr>
          <p:cNvSpPr txBox="1"/>
          <p:nvPr/>
        </p:nvSpPr>
        <p:spPr>
          <a:xfrm>
            <a:off x="1050420" y="1756055"/>
            <a:ext cx="100911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sv-SE" altLang="sv-SE" sz="2400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Bakgrund, tidplan, syfte &amp; mål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sv-SE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v-S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Vad händer framöver – hur blir </a:t>
            </a:r>
            <a:r>
              <a:rPr lang="sv-S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</a:t>
            </a:r>
            <a:r>
              <a:rPr lang="sv-S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involverade?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sv-SE" altLang="sv-SE" sz="2400" dirty="0">
              <a:latin typeface="Arial" panose="020B0604020202020204" pitchFamily="34" charset="0"/>
              <a:ea typeface="Garamond" panose="02020404030301010803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sv-SE" altLang="sv-SE" sz="2400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Kort uppdatering av förslaget till Vattenvårdsplan 2.0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sv-SE" altLang="sv-SE" sz="2400" dirty="0">
              <a:latin typeface="Arial" panose="020B0604020202020204" pitchFamily="34" charset="0"/>
              <a:ea typeface="Garamond" panose="02020404030301010803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sv-SE" altLang="sv-SE" sz="2400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Vilka driver projektet?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v-SE" altLang="sv-SE" sz="2400" dirty="0">
              <a:latin typeface="Arial" panose="020B0604020202020204" pitchFamily="34" charset="0"/>
              <a:ea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3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175847-7AF3-9187-15F7-1D18D178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77719" cy="1325563"/>
          </a:xfrm>
        </p:spPr>
        <p:txBody>
          <a:bodyPr/>
          <a:lstStyle/>
          <a:p>
            <a:r>
              <a:rPr lang="sv-SE" b="1" dirty="0"/>
              <a:t>Bakgrund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9075EA6-75BD-33BB-BADF-8EF78542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637" y="5425324"/>
            <a:ext cx="1041621" cy="1360756"/>
          </a:xfrm>
          <a:prstGeom prst="rect">
            <a:avLst/>
          </a:prstGeom>
        </p:spPr>
      </p:pic>
      <p:pic>
        <p:nvPicPr>
          <p:cNvPr id="7" name="Platshållare för innehåll 3">
            <a:extLst>
              <a:ext uri="{FF2B5EF4-FFF2-40B4-BE49-F238E27FC236}">
                <a16:creationId xmlns:a16="http://schemas.microsoft.com/office/drawing/2014/main" id="{C8ED9BCF-9C82-D1A9-8D47-FD9AE3BD1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628" t="14034" r="55923" b="6864"/>
          <a:stretch/>
        </p:blipFill>
        <p:spPr>
          <a:xfrm>
            <a:off x="5274365" y="118655"/>
            <a:ext cx="6917635" cy="6739345"/>
          </a:xfr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1C2BFE2-9C2B-AAE2-F76B-52A0D44A83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1" t="13931" r="62080" b="26148"/>
          <a:stretch/>
        </p:blipFill>
        <p:spPr>
          <a:xfrm>
            <a:off x="102742" y="2464329"/>
            <a:ext cx="4991995" cy="326242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A6866E-DA86-667D-0687-1D2A2A2EE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4" y="5899144"/>
            <a:ext cx="678925" cy="8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3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0E62BDB-857B-C4AD-275F-DE4DDCD31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8" t="27954" r="22909" b="16366"/>
          <a:stretch/>
        </p:blipFill>
        <p:spPr>
          <a:xfrm>
            <a:off x="0" y="0"/>
            <a:ext cx="12249463" cy="685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00362DF-4AB1-3293-9963-24D964CD23A6}"/>
              </a:ext>
            </a:extLst>
          </p:cNvPr>
          <p:cNvSpPr txBox="1"/>
          <p:nvPr/>
        </p:nvSpPr>
        <p:spPr>
          <a:xfrm>
            <a:off x="4965684" y="5718427"/>
            <a:ext cx="278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Vattenkvalité – kväve och fosfor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BC24AB7-18DE-286C-31CA-668E5F1CE79A}"/>
              </a:ext>
            </a:extLst>
          </p:cNvPr>
          <p:cNvSpPr txBox="1"/>
          <p:nvPr/>
        </p:nvSpPr>
        <p:spPr>
          <a:xfrm>
            <a:off x="41835" y="5039610"/>
            <a:ext cx="278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Biologisk mångfald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E1C91EB-95B9-C34F-95AE-4C1A401ED8AD}"/>
              </a:ext>
            </a:extLst>
          </p:cNvPr>
          <p:cNvSpPr txBox="1"/>
          <p:nvPr/>
        </p:nvSpPr>
        <p:spPr>
          <a:xfrm>
            <a:off x="8096738" y="1331547"/>
            <a:ext cx="3444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Klimatförändringar </a:t>
            </a:r>
          </a:p>
          <a:p>
            <a:r>
              <a:rPr lang="sv-SE" sz="2000" dirty="0">
                <a:solidFill>
                  <a:schemeClr val="bg1"/>
                </a:solidFill>
              </a:rPr>
              <a:t>-Översvämning/torka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A94B5CB-B786-1BFC-1ED6-9552E2F5E85C}"/>
              </a:ext>
            </a:extLst>
          </p:cNvPr>
          <p:cNvSpPr txBox="1"/>
          <p:nvPr/>
        </p:nvSpPr>
        <p:spPr>
          <a:xfrm>
            <a:off x="6070136" y="59239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??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4196C39-056A-8B9F-D42A-5476AB90D48F}"/>
              </a:ext>
            </a:extLst>
          </p:cNvPr>
          <p:cNvSpPr txBox="1"/>
          <p:nvPr/>
        </p:nvSpPr>
        <p:spPr>
          <a:xfrm>
            <a:off x="9078678" y="28596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??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8" name="Tår 7">
            <a:extLst>
              <a:ext uri="{FF2B5EF4-FFF2-40B4-BE49-F238E27FC236}">
                <a16:creationId xmlns:a16="http://schemas.microsoft.com/office/drawing/2014/main" id="{E47A6892-DA47-9D8A-1B72-A3A0B358E395}"/>
              </a:ext>
            </a:extLst>
          </p:cNvPr>
          <p:cNvSpPr/>
          <p:nvPr/>
        </p:nvSpPr>
        <p:spPr>
          <a:xfrm rot="18666546">
            <a:off x="163975" y="746232"/>
            <a:ext cx="3364946" cy="3032939"/>
          </a:xfrm>
          <a:prstGeom prst="teardrop">
            <a:avLst/>
          </a:prstGeom>
          <a:solidFill>
            <a:srgbClr val="2977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FD5EF24-D40D-42DE-613D-8D885C1E154C}"/>
              </a:ext>
            </a:extLst>
          </p:cNvPr>
          <p:cNvSpPr txBox="1"/>
          <p:nvPr/>
        </p:nvSpPr>
        <p:spPr>
          <a:xfrm>
            <a:off x="679339" y="1436595"/>
            <a:ext cx="2935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Vatten av bra kvalitet i tillräcklig mängd</a:t>
            </a:r>
          </a:p>
          <a:p>
            <a:r>
              <a:rPr lang="sv-SE" sz="2800" dirty="0"/>
              <a:t>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8DE7010-5A8A-C923-E923-DE4F2702B823}"/>
              </a:ext>
            </a:extLst>
          </p:cNvPr>
          <p:cNvSpPr txBox="1"/>
          <p:nvPr/>
        </p:nvSpPr>
        <p:spPr>
          <a:xfrm>
            <a:off x="3258245" y="2852367"/>
            <a:ext cx="344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Grundvattenbildning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FC39409-F6CA-6785-AFED-83FD21C75522}"/>
              </a:ext>
            </a:extLst>
          </p:cNvPr>
          <p:cNvSpPr txBox="1"/>
          <p:nvPr/>
        </p:nvSpPr>
        <p:spPr>
          <a:xfrm>
            <a:off x="6702490" y="3567516"/>
            <a:ext cx="344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Rekreation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7BB4CF3-1061-B8F5-BFE9-942D9B772C3A}"/>
              </a:ext>
            </a:extLst>
          </p:cNvPr>
          <p:cNvSpPr txBox="1"/>
          <p:nvPr/>
        </p:nvSpPr>
        <p:spPr>
          <a:xfrm>
            <a:off x="7753854" y="2683090"/>
            <a:ext cx="344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Återvätning, kolinlagring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386E6CD4-D697-E07C-96D1-27BEF772D922}"/>
              </a:ext>
            </a:extLst>
          </p:cNvPr>
          <p:cNvSpPr txBox="1"/>
          <p:nvPr/>
        </p:nvSpPr>
        <p:spPr>
          <a:xfrm>
            <a:off x="1744518" y="3920616"/>
            <a:ext cx="2170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Flödesdämpning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992A7C-82C6-962C-950B-178DB7470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340" y="5862073"/>
            <a:ext cx="678925" cy="8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3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F77659-DBDC-CF84-B92C-5B93A0CC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HUR möter vi framtiden?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58A44A-1F7E-AE10-F405-76E4D4AA2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Vi behöver en ny riktning som tar hänsyn till framtidens utmaningar</a:t>
            </a:r>
          </a:p>
          <a:p>
            <a:pPr marL="0" indent="0">
              <a:buNone/>
            </a:pPr>
            <a:r>
              <a:rPr lang="sv-SE" dirty="0"/>
              <a:t>Vi skapar Vattenvårdsplan 2.0 tillsammans!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29EDC0F-A2E9-F591-05C6-96CE1CFCE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83" y="3355707"/>
            <a:ext cx="4805126" cy="274796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662707F-C37A-4AAA-787C-5A214DBB3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340" y="5862073"/>
            <a:ext cx="678925" cy="8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6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F82F106-BA84-51F2-26C1-E4F58B6D9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85" t="31039" r="8156" b="36393"/>
          <a:stretch/>
        </p:blipFill>
        <p:spPr>
          <a:xfrm>
            <a:off x="1494443" y="0"/>
            <a:ext cx="9343445" cy="6858000"/>
          </a:xfrm>
          <a:prstGeom prst="rect">
            <a:avLst/>
          </a:prstGeom>
        </p:spPr>
      </p:pic>
      <p:sp>
        <p:nvSpPr>
          <p:cNvPr id="2" name="Pil: höger 1">
            <a:extLst>
              <a:ext uri="{FF2B5EF4-FFF2-40B4-BE49-F238E27FC236}">
                <a16:creationId xmlns:a16="http://schemas.microsoft.com/office/drawing/2014/main" id="{620894A0-849C-6C1D-8119-5C51502B6DC9}"/>
              </a:ext>
            </a:extLst>
          </p:cNvPr>
          <p:cNvSpPr/>
          <p:nvPr/>
        </p:nvSpPr>
        <p:spPr>
          <a:xfrm>
            <a:off x="2483708" y="1094282"/>
            <a:ext cx="3229029" cy="5353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4B00F5F-FE18-F675-68BE-10A0706A03E5}"/>
              </a:ext>
            </a:extLst>
          </p:cNvPr>
          <p:cNvSpPr txBox="1"/>
          <p:nvPr/>
        </p:nvSpPr>
        <p:spPr>
          <a:xfrm>
            <a:off x="2940908" y="1177287"/>
            <a:ext cx="283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Vattenvårdsplan</a:t>
            </a:r>
            <a:r>
              <a:rPr lang="sv-SE" b="1" i="1" dirty="0">
                <a:solidFill>
                  <a:schemeClr val="bg1"/>
                </a:solidFill>
              </a:rPr>
              <a:t> </a:t>
            </a:r>
            <a:r>
              <a:rPr lang="sv-SE" b="1" dirty="0">
                <a:solidFill>
                  <a:schemeClr val="bg1"/>
                </a:solidFill>
              </a:rPr>
              <a:t>2.0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D875646-FE42-6E92-9C18-9EE6D9576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340" y="5862073"/>
            <a:ext cx="678925" cy="8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3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AE7B3C-F451-BEC4-1A3E-DF9F74A3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64" y="226561"/>
            <a:ext cx="5895975" cy="1325563"/>
          </a:xfrm>
        </p:spPr>
        <p:txBody>
          <a:bodyPr>
            <a:normAutofit/>
          </a:bodyPr>
          <a:lstStyle/>
          <a:p>
            <a:r>
              <a:rPr lang="sv-SE" b="1" dirty="0"/>
              <a:t>Övergripande tidplan</a:t>
            </a:r>
          </a:p>
        </p:txBody>
      </p:sp>
      <p:pic>
        <p:nvPicPr>
          <p:cNvPr id="4" name="Bildobjekt 3" descr="En bild som visar text, Teckensnitt, skärmbild, logotyp&#10;&#10;Automatiskt genererad beskrivning">
            <a:extLst>
              <a:ext uri="{FF2B5EF4-FFF2-40B4-BE49-F238E27FC236}">
                <a16:creationId xmlns:a16="http://schemas.microsoft.com/office/drawing/2014/main" id="{C3F7A38C-BD5F-529E-BA2F-17026FAE8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38" y="2376488"/>
            <a:ext cx="9281887" cy="1894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E321731-72D9-E128-8243-0975E4581888}"/>
              </a:ext>
            </a:extLst>
          </p:cNvPr>
          <p:cNvSpPr txBox="1"/>
          <p:nvPr/>
        </p:nvSpPr>
        <p:spPr>
          <a:xfrm>
            <a:off x="2247900" y="2053322"/>
            <a:ext cx="143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2024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B112113-1514-AC82-20B6-1E1BFB15A6B0}"/>
              </a:ext>
            </a:extLst>
          </p:cNvPr>
          <p:cNvSpPr txBox="1"/>
          <p:nvPr/>
        </p:nvSpPr>
        <p:spPr>
          <a:xfrm>
            <a:off x="8229600" y="2053322"/>
            <a:ext cx="143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2026</a:t>
            </a:r>
          </a:p>
        </p:txBody>
      </p:sp>
      <p:sp>
        <p:nvSpPr>
          <p:cNvPr id="3" name="Pil: uppåt 2">
            <a:extLst>
              <a:ext uri="{FF2B5EF4-FFF2-40B4-BE49-F238E27FC236}">
                <a16:creationId xmlns:a16="http://schemas.microsoft.com/office/drawing/2014/main" id="{305B7B74-FBF0-FD5D-F6EA-5AD00D97284C}"/>
              </a:ext>
            </a:extLst>
          </p:cNvPr>
          <p:cNvSpPr/>
          <p:nvPr/>
        </p:nvSpPr>
        <p:spPr>
          <a:xfrm>
            <a:off x="5589589" y="4347361"/>
            <a:ext cx="788504" cy="166977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3D3E378-160C-94E8-728A-8E3879E15CC2}"/>
              </a:ext>
            </a:extLst>
          </p:cNvPr>
          <p:cNvSpPr txBox="1"/>
          <p:nvPr/>
        </p:nvSpPr>
        <p:spPr>
          <a:xfrm>
            <a:off x="4372451" y="6119939"/>
            <a:ext cx="344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Höst/Vinter 2024 samt under 2025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BB3AE60-CB65-9A67-F227-43AFC1D0B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748" y="4158348"/>
            <a:ext cx="1411427" cy="2003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5C7312D-C664-5680-B5EA-C63D989B37C7}"/>
              </a:ext>
            </a:extLst>
          </p:cNvPr>
          <p:cNvSpPr txBox="1"/>
          <p:nvPr/>
        </p:nvSpPr>
        <p:spPr>
          <a:xfrm>
            <a:off x="5151690" y="3973423"/>
            <a:ext cx="1664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Dialogprocess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61ABC4E-0CC7-3BE3-F6EF-D06789073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340" y="5862073"/>
            <a:ext cx="678925" cy="8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3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175847-7AF3-9187-15F7-1D18D178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77719" cy="1325563"/>
          </a:xfrm>
        </p:spPr>
        <p:txBody>
          <a:bodyPr/>
          <a:lstStyle/>
          <a:p>
            <a:r>
              <a:rPr lang="sv-SE" b="1" dirty="0"/>
              <a:t>Syfte &amp; Mål med Dialogprocessen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0CEE08-5828-9C12-D0E5-D320E12EF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3225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400" b="1" dirty="0"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Mål (Vad)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000" dirty="0"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Att ta fram en genomförbar Vattenvårdsplan 2.0 och presentera på vattenrådets årsstämma 2026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sz="2400" b="1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400" b="1" dirty="0"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Syfte (Hur)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000" dirty="0"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Att genom dialog skapa Vattenvårdsplan 2.0 med Vattenrådets medlemmar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88BAF0-9F39-5BF2-D360-DE7E69600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340" y="5862073"/>
            <a:ext cx="678925" cy="8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8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2D1776-194D-454D-80A4-F365E5406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540676"/>
              </p:ext>
            </p:extLst>
          </p:nvPr>
        </p:nvGraphicFramePr>
        <p:xfrm>
          <a:off x="2436172" y="-8713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95454CE-FE36-AB46-9653-D3FC656A2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026" y="1246374"/>
            <a:ext cx="1147021" cy="185492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724B573-4C9B-AF4D-8A1D-E1067DFA3A8D}"/>
              </a:ext>
            </a:extLst>
          </p:cNvPr>
          <p:cNvSpPr/>
          <p:nvPr/>
        </p:nvSpPr>
        <p:spPr>
          <a:xfrm>
            <a:off x="1584472" y="2787972"/>
            <a:ext cx="967685" cy="9047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Process- grupp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D5CAFE-6A6F-614B-890C-153CBED0C375}"/>
              </a:ext>
            </a:extLst>
          </p:cNvPr>
          <p:cNvGrpSpPr/>
          <p:nvPr/>
        </p:nvGrpSpPr>
        <p:grpSpPr>
          <a:xfrm>
            <a:off x="1595566" y="3589079"/>
            <a:ext cx="1460061" cy="866304"/>
            <a:chOff x="277357" y="2366932"/>
            <a:chExt cx="1348918" cy="119340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3CF4626-C6E5-7045-82D8-3E7328F8C3DE}"/>
                </a:ext>
              </a:extLst>
            </p:cNvPr>
            <p:cNvSpPr/>
            <p:nvPr/>
          </p:nvSpPr>
          <p:spPr>
            <a:xfrm>
              <a:off x="277357" y="2366932"/>
              <a:ext cx="1348918" cy="1193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5FA92D90-723D-FB4B-9B4A-3C2DAC2B9D49}"/>
                </a:ext>
              </a:extLst>
            </p:cNvPr>
            <p:cNvSpPr txBox="1"/>
            <p:nvPr/>
          </p:nvSpPr>
          <p:spPr>
            <a:xfrm>
              <a:off x="312310" y="2401885"/>
              <a:ext cx="1279012" cy="1123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300">
                  <a:solidFill>
                    <a:schemeClr val="bg1">
                      <a:lumMod val="50000"/>
                    </a:schemeClr>
                  </a:solidFill>
                </a:rPr>
                <a:t>Förberedelse  dialog </a:t>
              </a:r>
            </a:p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300" dirty="0">
                  <a:solidFill>
                    <a:schemeClr val="bg1">
                      <a:lumMod val="50000"/>
                    </a:schemeClr>
                  </a:solidFill>
                </a:rPr>
                <a:t>Identifiering focus/ dialog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C8F3A3-C40D-1F4C-8BEF-A3B9ECE19E5E}"/>
              </a:ext>
            </a:extLst>
          </p:cNvPr>
          <p:cNvGrpSpPr/>
          <p:nvPr/>
        </p:nvGrpSpPr>
        <p:grpSpPr>
          <a:xfrm rot="18248056">
            <a:off x="2623808" y="2541773"/>
            <a:ext cx="443725" cy="204261"/>
            <a:chOff x="1554483" y="1944712"/>
            <a:chExt cx="433521" cy="335841"/>
          </a:xfrm>
        </p:grpSpPr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EA0E8C82-D62F-A946-9770-4FAEB4540F87}"/>
                </a:ext>
              </a:extLst>
            </p:cNvPr>
            <p:cNvSpPr/>
            <p:nvPr/>
          </p:nvSpPr>
          <p:spPr>
            <a:xfrm>
              <a:off x="1554483" y="1944712"/>
              <a:ext cx="433521" cy="3358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1" name="Right Arrow 4">
              <a:extLst>
                <a:ext uri="{FF2B5EF4-FFF2-40B4-BE49-F238E27FC236}">
                  <a16:creationId xmlns:a16="http://schemas.microsoft.com/office/drawing/2014/main" id="{045141E2-55C1-F041-BA73-C69341DE4721}"/>
                </a:ext>
              </a:extLst>
            </p:cNvPr>
            <p:cNvSpPr txBox="1"/>
            <p:nvPr/>
          </p:nvSpPr>
          <p:spPr>
            <a:xfrm>
              <a:off x="1554483" y="2011880"/>
              <a:ext cx="332769" cy="201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E1D243A1-E6E4-9940-933E-0C92667CCF74}"/>
              </a:ext>
            </a:extLst>
          </p:cNvPr>
          <p:cNvSpPr/>
          <p:nvPr/>
        </p:nvSpPr>
        <p:spPr>
          <a:xfrm>
            <a:off x="3473500" y="2838178"/>
            <a:ext cx="967685" cy="9047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Process- grupp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BC6DEFE-1E59-924E-ABB2-7531263D4340}"/>
              </a:ext>
            </a:extLst>
          </p:cNvPr>
          <p:cNvGrpSpPr/>
          <p:nvPr/>
        </p:nvGrpSpPr>
        <p:grpSpPr>
          <a:xfrm rot="3302607">
            <a:off x="3147641" y="2584451"/>
            <a:ext cx="443725" cy="204261"/>
            <a:chOff x="1554483" y="1944712"/>
            <a:chExt cx="433521" cy="335841"/>
          </a:xfrm>
        </p:grpSpPr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56CFFC0D-200B-B64B-B64C-143810C66A11}"/>
                </a:ext>
              </a:extLst>
            </p:cNvPr>
            <p:cNvSpPr/>
            <p:nvPr/>
          </p:nvSpPr>
          <p:spPr>
            <a:xfrm>
              <a:off x="1554483" y="1944712"/>
              <a:ext cx="433521" cy="3358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7" name="Right Arrow 4">
              <a:extLst>
                <a:ext uri="{FF2B5EF4-FFF2-40B4-BE49-F238E27FC236}">
                  <a16:creationId xmlns:a16="http://schemas.microsoft.com/office/drawing/2014/main" id="{5500D84E-EF3E-BF49-A7E7-A718E23E131F}"/>
                </a:ext>
              </a:extLst>
            </p:cNvPr>
            <p:cNvSpPr txBox="1"/>
            <p:nvPr/>
          </p:nvSpPr>
          <p:spPr>
            <a:xfrm>
              <a:off x="1554483" y="2011880"/>
              <a:ext cx="332769" cy="201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A7020285-DBBF-0A49-8C5B-BE5D1B23AD7C}"/>
              </a:ext>
            </a:extLst>
          </p:cNvPr>
          <p:cNvSpPr/>
          <p:nvPr/>
        </p:nvSpPr>
        <p:spPr>
          <a:xfrm>
            <a:off x="5249006" y="2851892"/>
            <a:ext cx="967685" cy="9047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Process- grupp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A9BD409-D79B-9748-803C-03E4E95AB763}"/>
              </a:ext>
            </a:extLst>
          </p:cNvPr>
          <p:cNvGrpSpPr/>
          <p:nvPr/>
        </p:nvGrpSpPr>
        <p:grpSpPr>
          <a:xfrm rot="18248056">
            <a:off x="4388603" y="2541959"/>
            <a:ext cx="443725" cy="204261"/>
            <a:chOff x="1554483" y="1944712"/>
            <a:chExt cx="433521" cy="335841"/>
          </a:xfrm>
        </p:grpSpPr>
        <p:sp>
          <p:nvSpPr>
            <p:cNvPr id="51" name="Right Arrow 50">
              <a:extLst>
                <a:ext uri="{FF2B5EF4-FFF2-40B4-BE49-F238E27FC236}">
                  <a16:creationId xmlns:a16="http://schemas.microsoft.com/office/drawing/2014/main" id="{19049F4D-B62D-C64B-A66D-85ADB6EB082B}"/>
                </a:ext>
              </a:extLst>
            </p:cNvPr>
            <p:cNvSpPr/>
            <p:nvPr/>
          </p:nvSpPr>
          <p:spPr>
            <a:xfrm>
              <a:off x="1554483" y="1944712"/>
              <a:ext cx="433521" cy="3358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2" name="Right Arrow 4">
              <a:extLst>
                <a:ext uri="{FF2B5EF4-FFF2-40B4-BE49-F238E27FC236}">
                  <a16:creationId xmlns:a16="http://schemas.microsoft.com/office/drawing/2014/main" id="{4EE20C21-6E0E-1742-BAAA-58F21AF2A1E5}"/>
                </a:ext>
              </a:extLst>
            </p:cNvPr>
            <p:cNvSpPr txBox="1"/>
            <p:nvPr/>
          </p:nvSpPr>
          <p:spPr>
            <a:xfrm>
              <a:off x="1554483" y="2011880"/>
              <a:ext cx="332769" cy="201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F21542-E214-0A4D-BD23-2B5F94DD3E42}"/>
              </a:ext>
            </a:extLst>
          </p:cNvPr>
          <p:cNvGrpSpPr/>
          <p:nvPr/>
        </p:nvGrpSpPr>
        <p:grpSpPr>
          <a:xfrm>
            <a:off x="3434462" y="3589079"/>
            <a:ext cx="1460061" cy="866304"/>
            <a:chOff x="277357" y="2366932"/>
            <a:chExt cx="1348918" cy="1193400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B0538D1D-6203-FA49-9F9C-0A34DF86E3F9}"/>
                </a:ext>
              </a:extLst>
            </p:cNvPr>
            <p:cNvSpPr/>
            <p:nvPr/>
          </p:nvSpPr>
          <p:spPr>
            <a:xfrm>
              <a:off x="277357" y="2366932"/>
              <a:ext cx="1348918" cy="1193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5" name="Rounded Rectangle 4">
              <a:extLst>
                <a:ext uri="{FF2B5EF4-FFF2-40B4-BE49-F238E27FC236}">
                  <a16:creationId xmlns:a16="http://schemas.microsoft.com/office/drawing/2014/main" id="{FB96FF8D-849D-7B41-84E1-28D593957AE9}"/>
                </a:ext>
              </a:extLst>
            </p:cNvPr>
            <p:cNvSpPr txBox="1"/>
            <p:nvPr/>
          </p:nvSpPr>
          <p:spPr>
            <a:xfrm>
              <a:off x="312310" y="2401885"/>
              <a:ext cx="1279012" cy="1123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300">
                  <a:solidFill>
                    <a:schemeClr val="bg1">
                      <a:lumMod val="50000"/>
                    </a:schemeClr>
                  </a:solidFill>
                </a:rPr>
                <a:t>Efterarbete Dialog 1</a:t>
              </a:r>
            </a:p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300" dirty="0">
                  <a:solidFill>
                    <a:schemeClr val="bg1">
                      <a:lumMod val="50000"/>
                    </a:schemeClr>
                  </a:solidFill>
                </a:rPr>
                <a:t>Förberedelse Dialog 2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76641B-99F0-F14A-9421-0578E1E40841}"/>
              </a:ext>
            </a:extLst>
          </p:cNvPr>
          <p:cNvGrpSpPr/>
          <p:nvPr/>
        </p:nvGrpSpPr>
        <p:grpSpPr>
          <a:xfrm rot="3302607">
            <a:off x="4895974" y="2584450"/>
            <a:ext cx="443725" cy="204261"/>
            <a:chOff x="1554483" y="1944712"/>
            <a:chExt cx="433521" cy="335841"/>
          </a:xfrm>
        </p:grpSpPr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2C044C56-D0CB-BF44-908E-D7F729534507}"/>
                </a:ext>
              </a:extLst>
            </p:cNvPr>
            <p:cNvSpPr/>
            <p:nvPr/>
          </p:nvSpPr>
          <p:spPr>
            <a:xfrm>
              <a:off x="1554483" y="1944712"/>
              <a:ext cx="433521" cy="3358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8" name="Right Arrow 4">
              <a:extLst>
                <a:ext uri="{FF2B5EF4-FFF2-40B4-BE49-F238E27FC236}">
                  <a16:creationId xmlns:a16="http://schemas.microsoft.com/office/drawing/2014/main" id="{49FE8BB5-00EE-1642-871E-B6B7D23A936F}"/>
                </a:ext>
              </a:extLst>
            </p:cNvPr>
            <p:cNvSpPr txBox="1"/>
            <p:nvPr/>
          </p:nvSpPr>
          <p:spPr>
            <a:xfrm>
              <a:off x="1554483" y="2011880"/>
              <a:ext cx="332769" cy="201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48F1E9-0A1F-C343-A858-C6D9B0415FBE}"/>
              </a:ext>
            </a:extLst>
          </p:cNvPr>
          <p:cNvGrpSpPr/>
          <p:nvPr/>
        </p:nvGrpSpPr>
        <p:grpSpPr>
          <a:xfrm rot="18248056">
            <a:off x="6114042" y="2541772"/>
            <a:ext cx="443725" cy="204261"/>
            <a:chOff x="1554483" y="1944712"/>
            <a:chExt cx="433521" cy="335841"/>
          </a:xfrm>
        </p:grpSpPr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id="{9C5B39F8-22D0-A843-B38D-ABC0FF749CB2}"/>
                </a:ext>
              </a:extLst>
            </p:cNvPr>
            <p:cNvSpPr/>
            <p:nvPr/>
          </p:nvSpPr>
          <p:spPr>
            <a:xfrm>
              <a:off x="1554483" y="1944712"/>
              <a:ext cx="433521" cy="3358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61" name="Right Arrow 4">
              <a:extLst>
                <a:ext uri="{FF2B5EF4-FFF2-40B4-BE49-F238E27FC236}">
                  <a16:creationId xmlns:a16="http://schemas.microsoft.com/office/drawing/2014/main" id="{DE02D1DB-3C0E-E046-809B-EF4759D8013D}"/>
                </a:ext>
              </a:extLst>
            </p:cNvPr>
            <p:cNvSpPr txBox="1"/>
            <p:nvPr/>
          </p:nvSpPr>
          <p:spPr>
            <a:xfrm>
              <a:off x="1554483" y="2011880"/>
              <a:ext cx="332769" cy="201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DF28C42-B328-4647-A300-058381B4A17D}"/>
              </a:ext>
            </a:extLst>
          </p:cNvPr>
          <p:cNvGrpSpPr/>
          <p:nvPr/>
        </p:nvGrpSpPr>
        <p:grpSpPr>
          <a:xfrm rot="18624843">
            <a:off x="7852046" y="2514157"/>
            <a:ext cx="443725" cy="204261"/>
            <a:chOff x="1554483" y="1944712"/>
            <a:chExt cx="433521" cy="335841"/>
          </a:xfrm>
        </p:grpSpPr>
        <p:sp>
          <p:nvSpPr>
            <p:cNvPr id="63" name="Right Arrow 62">
              <a:extLst>
                <a:ext uri="{FF2B5EF4-FFF2-40B4-BE49-F238E27FC236}">
                  <a16:creationId xmlns:a16="http://schemas.microsoft.com/office/drawing/2014/main" id="{FA98894F-7447-D942-B8B9-D230128C34B4}"/>
                </a:ext>
              </a:extLst>
            </p:cNvPr>
            <p:cNvSpPr/>
            <p:nvPr/>
          </p:nvSpPr>
          <p:spPr>
            <a:xfrm>
              <a:off x="1554483" y="1944712"/>
              <a:ext cx="433521" cy="3358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64" name="Right Arrow 4">
              <a:extLst>
                <a:ext uri="{FF2B5EF4-FFF2-40B4-BE49-F238E27FC236}">
                  <a16:creationId xmlns:a16="http://schemas.microsoft.com/office/drawing/2014/main" id="{3B61C7DC-03CD-F84D-BC03-5EDECCD03B6B}"/>
                </a:ext>
              </a:extLst>
            </p:cNvPr>
            <p:cNvSpPr txBox="1"/>
            <p:nvPr/>
          </p:nvSpPr>
          <p:spPr>
            <a:xfrm>
              <a:off x="1554483" y="2011880"/>
              <a:ext cx="332769" cy="201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EC13BFA-2A38-2B49-AD5F-473FF01331F4}"/>
              </a:ext>
            </a:extLst>
          </p:cNvPr>
          <p:cNvGrpSpPr/>
          <p:nvPr/>
        </p:nvGrpSpPr>
        <p:grpSpPr>
          <a:xfrm rot="18624843">
            <a:off x="9547117" y="2514983"/>
            <a:ext cx="443725" cy="204261"/>
            <a:chOff x="1554483" y="1944712"/>
            <a:chExt cx="433521" cy="335841"/>
          </a:xfrm>
        </p:grpSpPr>
        <p:sp>
          <p:nvSpPr>
            <p:cNvPr id="66" name="Right Arrow 65">
              <a:extLst>
                <a:ext uri="{FF2B5EF4-FFF2-40B4-BE49-F238E27FC236}">
                  <a16:creationId xmlns:a16="http://schemas.microsoft.com/office/drawing/2014/main" id="{6FA843B4-091B-9E4A-A841-3C62542D9B7E}"/>
                </a:ext>
              </a:extLst>
            </p:cNvPr>
            <p:cNvSpPr/>
            <p:nvPr/>
          </p:nvSpPr>
          <p:spPr>
            <a:xfrm>
              <a:off x="1554483" y="1944712"/>
              <a:ext cx="433521" cy="3358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67" name="Right Arrow 4">
              <a:extLst>
                <a:ext uri="{FF2B5EF4-FFF2-40B4-BE49-F238E27FC236}">
                  <a16:creationId xmlns:a16="http://schemas.microsoft.com/office/drawing/2014/main" id="{D5AF949E-168E-C34A-9074-C7ACB2E4C127}"/>
                </a:ext>
              </a:extLst>
            </p:cNvPr>
            <p:cNvSpPr txBox="1"/>
            <p:nvPr/>
          </p:nvSpPr>
          <p:spPr>
            <a:xfrm>
              <a:off x="1554483" y="2011880"/>
              <a:ext cx="332769" cy="201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/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DFF3CF70-6FAF-564F-BAB7-02BC323C3BA5}"/>
              </a:ext>
            </a:extLst>
          </p:cNvPr>
          <p:cNvSpPr/>
          <p:nvPr/>
        </p:nvSpPr>
        <p:spPr>
          <a:xfrm>
            <a:off x="7091392" y="2872487"/>
            <a:ext cx="967685" cy="9047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Process- grupp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02E6C91-39E0-F44B-8324-6D8B654D4F33}"/>
              </a:ext>
            </a:extLst>
          </p:cNvPr>
          <p:cNvSpPr/>
          <p:nvPr/>
        </p:nvSpPr>
        <p:spPr>
          <a:xfrm>
            <a:off x="8765664" y="2861930"/>
            <a:ext cx="967685" cy="9047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Process- grupp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B1E7CF5-B385-F440-A406-BB0D983F28D6}"/>
              </a:ext>
            </a:extLst>
          </p:cNvPr>
          <p:cNvGrpSpPr/>
          <p:nvPr/>
        </p:nvGrpSpPr>
        <p:grpSpPr>
          <a:xfrm rot="3302607">
            <a:off x="6641455" y="2585042"/>
            <a:ext cx="443725" cy="204261"/>
            <a:chOff x="1554483" y="1944712"/>
            <a:chExt cx="433521" cy="335841"/>
          </a:xfrm>
        </p:grpSpPr>
        <p:sp>
          <p:nvSpPr>
            <p:cNvPr id="71" name="Right Arrow 70">
              <a:extLst>
                <a:ext uri="{FF2B5EF4-FFF2-40B4-BE49-F238E27FC236}">
                  <a16:creationId xmlns:a16="http://schemas.microsoft.com/office/drawing/2014/main" id="{7B3D9A2D-3D2A-7C4D-A782-E99FB4DE6366}"/>
                </a:ext>
              </a:extLst>
            </p:cNvPr>
            <p:cNvSpPr/>
            <p:nvPr/>
          </p:nvSpPr>
          <p:spPr>
            <a:xfrm>
              <a:off x="1554483" y="1944712"/>
              <a:ext cx="433521" cy="3358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72" name="Right Arrow 4">
              <a:extLst>
                <a:ext uri="{FF2B5EF4-FFF2-40B4-BE49-F238E27FC236}">
                  <a16:creationId xmlns:a16="http://schemas.microsoft.com/office/drawing/2014/main" id="{B201ABEE-8B80-3647-9D13-80F455FFF95E}"/>
                </a:ext>
              </a:extLst>
            </p:cNvPr>
            <p:cNvSpPr txBox="1"/>
            <p:nvPr/>
          </p:nvSpPr>
          <p:spPr>
            <a:xfrm>
              <a:off x="1554483" y="2011880"/>
              <a:ext cx="332769" cy="201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468749C-ACA7-8340-B550-135690D33A3B}"/>
              </a:ext>
            </a:extLst>
          </p:cNvPr>
          <p:cNvGrpSpPr/>
          <p:nvPr/>
        </p:nvGrpSpPr>
        <p:grpSpPr>
          <a:xfrm rot="3302607">
            <a:off x="8368946" y="2553414"/>
            <a:ext cx="443725" cy="204261"/>
            <a:chOff x="1554483" y="1944712"/>
            <a:chExt cx="433521" cy="335841"/>
          </a:xfrm>
        </p:grpSpPr>
        <p:sp>
          <p:nvSpPr>
            <p:cNvPr id="74" name="Right Arrow 73">
              <a:extLst>
                <a:ext uri="{FF2B5EF4-FFF2-40B4-BE49-F238E27FC236}">
                  <a16:creationId xmlns:a16="http://schemas.microsoft.com/office/drawing/2014/main" id="{ABD4A539-BF4C-A04F-B460-50E07FF1C475}"/>
                </a:ext>
              </a:extLst>
            </p:cNvPr>
            <p:cNvSpPr/>
            <p:nvPr/>
          </p:nvSpPr>
          <p:spPr>
            <a:xfrm>
              <a:off x="1554483" y="1944712"/>
              <a:ext cx="433521" cy="3358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75" name="Right Arrow 4">
              <a:extLst>
                <a:ext uri="{FF2B5EF4-FFF2-40B4-BE49-F238E27FC236}">
                  <a16:creationId xmlns:a16="http://schemas.microsoft.com/office/drawing/2014/main" id="{6BD3F425-23EC-E440-A1FE-E0459281EFC3}"/>
                </a:ext>
              </a:extLst>
            </p:cNvPr>
            <p:cNvSpPr txBox="1"/>
            <p:nvPr/>
          </p:nvSpPr>
          <p:spPr>
            <a:xfrm>
              <a:off x="1554483" y="2011880"/>
              <a:ext cx="332769" cy="201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3790666-6C44-FE48-8BF1-33E585A57F04}"/>
              </a:ext>
            </a:extLst>
          </p:cNvPr>
          <p:cNvGrpSpPr/>
          <p:nvPr/>
        </p:nvGrpSpPr>
        <p:grpSpPr>
          <a:xfrm rot="3302607">
            <a:off x="10089308" y="2566121"/>
            <a:ext cx="443725" cy="204261"/>
            <a:chOff x="1554483" y="1944712"/>
            <a:chExt cx="433521" cy="335841"/>
          </a:xfrm>
        </p:grpSpPr>
        <p:sp>
          <p:nvSpPr>
            <p:cNvPr id="77" name="Right Arrow 76">
              <a:extLst>
                <a:ext uri="{FF2B5EF4-FFF2-40B4-BE49-F238E27FC236}">
                  <a16:creationId xmlns:a16="http://schemas.microsoft.com/office/drawing/2014/main" id="{FADF33A7-0964-E849-9C80-9293B5B7178C}"/>
                </a:ext>
              </a:extLst>
            </p:cNvPr>
            <p:cNvSpPr/>
            <p:nvPr/>
          </p:nvSpPr>
          <p:spPr>
            <a:xfrm>
              <a:off x="1554483" y="1944712"/>
              <a:ext cx="433521" cy="3358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78" name="Right Arrow 4">
              <a:extLst>
                <a:ext uri="{FF2B5EF4-FFF2-40B4-BE49-F238E27FC236}">
                  <a16:creationId xmlns:a16="http://schemas.microsoft.com/office/drawing/2014/main" id="{F6104613-912F-4146-83B2-A1D7C4020163}"/>
                </a:ext>
              </a:extLst>
            </p:cNvPr>
            <p:cNvSpPr txBox="1"/>
            <p:nvPr/>
          </p:nvSpPr>
          <p:spPr>
            <a:xfrm>
              <a:off x="1554483" y="2011880"/>
              <a:ext cx="332769" cy="201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70B4BF5-7A1F-B94A-AD8A-B2C642A7377C}"/>
              </a:ext>
            </a:extLst>
          </p:cNvPr>
          <p:cNvGrpSpPr/>
          <p:nvPr/>
        </p:nvGrpSpPr>
        <p:grpSpPr>
          <a:xfrm>
            <a:off x="5273681" y="3601628"/>
            <a:ext cx="1460061" cy="866304"/>
            <a:chOff x="277357" y="2366932"/>
            <a:chExt cx="1348918" cy="1193400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4D6516BA-2292-264A-8603-71AB5E2018FD}"/>
                </a:ext>
              </a:extLst>
            </p:cNvPr>
            <p:cNvSpPr/>
            <p:nvPr/>
          </p:nvSpPr>
          <p:spPr>
            <a:xfrm>
              <a:off x="277357" y="2366932"/>
              <a:ext cx="1348918" cy="1193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81" name="Rounded Rectangle 4">
              <a:extLst>
                <a:ext uri="{FF2B5EF4-FFF2-40B4-BE49-F238E27FC236}">
                  <a16:creationId xmlns:a16="http://schemas.microsoft.com/office/drawing/2014/main" id="{A59BDCAF-54D1-5B4E-9DB8-7D4BB1ADCCBA}"/>
                </a:ext>
              </a:extLst>
            </p:cNvPr>
            <p:cNvSpPr txBox="1"/>
            <p:nvPr/>
          </p:nvSpPr>
          <p:spPr>
            <a:xfrm>
              <a:off x="312310" y="2401885"/>
              <a:ext cx="1279012" cy="1123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300">
                  <a:solidFill>
                    <a:schemeClr val="bg1">
                      <a:lumMod val="50000"/>
                    </a:schemeClr>
                  </a:solidFill>
                </a:rPr>
                <a:t>Efterarbete Dialog 2</a:t>
              </a:r>
            </a:p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300" dirty="0">
                  <a:solidFill>
                    <a:schemeClr val="bg1">
                      <a:lumMod val="50000"/>
                    </a:schemeClr>
                  </a:solidFill>
                </a:rPr>
                <a:t>Förberedelse Dialog 3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422944-AFD8-164C-96E9-5F8DF27D7DAE}"/>
              </a:ext>
            </a:extLst>
          </p:cNvPr>
          <p:cNvGrpSpPr/>
          <p:nvPr/>
        </p:nvGrpSpPr>
        <p:grpSpPr>
          <a:xfrm>
            <a:off x="7146736" y="3635629"/>
            <a:ext cx="1460061" cy="866304"/>
            <a:chOff x="277357" y="2366932"/>
            <a:chExt cx="1348918" cy="1193400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8EAF64C2-428A-EC44-9A0E-0BC4D24E0A1D}"/>
                </a:ext>
              </a:extLst>
            </p:cNvPr>
            <p:cNvSpPr/>
            <p:nvPr/>
          </p:nvSpPr>
          <p:spPr>
            <a:xfrm>
              <a:off x="277357" y="2366932"/>
              <a:ext cx="1348918" cy="1193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84" name="Rounded Rectangle 4">
              <a:extLst>
                <a:ext uri="{FF2B5EF4-FFF2-40B4-BE49-F238E27FC236}">
                  <a16:creationId xmlns:a16="http://schemas.microsoft.com/office/drawing/2014/main" id="{2334B49F-58F5-7A4D-960F-2C7FCE68E2D4}"/>
                </a:ext>
              </a:extLst>
            </p:cNvPr>
            <p:cNvSpPr txBox="1"/>
            <p:nvPr/>
          </p:nvSpPr>
          <p:spPr>
            <a:xfrm>
              <a:off x="312310" y="2401885"/>
              <a:ext cx="1279012" cy="1123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300">
                  <a:solidFill>
                    <a:schemeClr val="bg1">
                      <a:lumMod val="50000"/>
                    </a:schemeClr>
                  </a:solidFill>
                </a:rPr>
                <a:t>Efterarbete Dialog 3</a:t>
              </a:r>
            </a:p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300" dirty="0">
                  <a:solidFill>
                    <a:schemeClr val="bg1">
                      <a:lumMod val="50000"/>
                    </a:schemeClr>
                  </a:solidFill>
                </a:rPr>
                <a:t>Förberedelse Dialog 4</a:t>
              </a: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D7EE2C63-A4FD-1041-9E0B-1AD3FD9B415C}"/>
              </a:ext>
            </a:extLst>
          </p:cNvPr>
          <p:cNvSpPr/>
          <p:nvPr/>
        </p:nvSpPr>
        <p:spPr>
          <a:xfrm>
            <a:off x="10293848" y="2851421"/>
            <a:ext cx="967685" cy="9047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Process- grupp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11EB0FA-7F23-7942-A5C3-2AA77B3BB580}"/>
              </a:ext>
            </a:extLst>
          </p:cNvPr>
          <p:cNvGrpSpPr/>
          <p:nvPr/>
        </p:nvGrpSpPr>
        <p:grpSpPr>
          <a:xfrm>
            <a:off x="8944233" y="3657632"/>
            <a:ext cx="1460061" cy="866304"/>
            <a:chOff x="277357" y="2366932"/>
            <a:chExt cx="1348918" cy="11934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A715A2E-98C9-8648-9659-C3C2D0F2E5C2}"/>
                </a:ext>
              </a:extLst>
            </p:cNvPr>
            <p:cNvSpPr/>
            <p:nvPr/>
          </p:nvSpPr>
          <p:spPr>
            <a:xfrm>
              <a:off x="277357" y="2366932"/>
              <a:ext cx="1348918" cy="1193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88" name="Rounded Rectangle 4">
              <a:extLst>
                <a:ext uri="{FF2B5EF4-FFF2-40B4-BE49-F238E27FC236}">
                  <a16:creationId xmlns:a16="http://schemas.microsoft.com/office/drawing/2014/main" id="{37C1594C-61ED-3B47-AC04-0708DDBCE40A}"/>
                </a:ext>
              </a:extLst>
            </p:cNvPr>
            <p:cNvSpPr txBox="1"/>
            <p:nvPr/>
          </p:nvSpPr>
          <p:spPr>
            <a:xfrm>
              <a:off x="312310" y="2401885"/>
              <a:ext cx="1279012" cy="1123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300" dirty="0">
                  <a:solidFill>
                    <a:schemeClr val="bg1">
                      <a:lumMod val="50000"/>
                    </a:schemeClr>
                  </a:solidFill>
                </a:rPr>
                <a:t>Efterarbete Dialog 4</a:t>
              </a:r>
            </a:p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300" dirty="0">
                  <a:solidFill>
                    <a:schemeClr val="bg1">
                      <a:lumMod val="50000"/>
                    </a:schemeClr>
                  </a:solidFill>
                </a:rPr>
                <a:t>Förberedelse Dialog 5</a:t>
              </a:r>
            </a:p>
          </p:txBody>
        </p:sp>
      </p:grpSp>
      <p:sp>
        <p:nvSpPr>
          <p:cNvPr id="89" name="Teardrop 88">
            <a:extLst>
              <a:ext uri="{FF2B5EF4-FFF2-40B4-BE49-F238E27FC236}">
                <a16:creationId xmlns:a16="http://schemas.microsoft.com/office/drawing/2014/main" id="{3A3FA22A-F3F3-C94A-BFB9-C9C819C44758}"/>
              </a:ext>
            </a:extLst>
          </p:cNvPr>
          <p:cNvSpPr/>
          <p:nvPr/>
        </p:nvSpPr>
        <p:spPr>
          <a:xfrm rot="18906636">
            <a:off x="8133607" y="5200587"/>
            <a:ext cx="914400" cy="914400"/>
          </a:xfrm>
          <a:prstGeom prst="teardrop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13F12E7-1713-D245-A21B-22F0E86CE7B9}"/>
              </a:ext>
            </a:extLst>
          </p:cNvPr>
          <p:cNvSpPr txBox="1"/>
          <p:nvPr/>
        </p:nvSpPr>
        <p:spPr>
          <a:xfrm>
            <a:off x="8197545" y="5357705"/>
            <a:ext cx="8613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Input till Årsstämma 2025 ?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861BDF1-F257-D447-BC89-ECAEF6F0BADA}"/>
              </a:ext>
            </a:extLst>
          </p:cNvPr>
          <p:cNvGrpSpPr/>
          <p:nvPr/>
        </p:nvGrpSpPr>
        <p:grpSpPr>
          <a:xfrm rot="3302607">
            <a:off x="7933188" y="4760585"/>
            <a:ext cx="443725" cy="204261"/>
            <a:chOff x="1554483" y="1944712"/>
            <a:chExt cx="433521" cy="335841"/>
          </a:xfrm>
        </p:grpSpPr>
        <p:sp>
          <p:nvSpPr>
            <p:cNvPr id="92" name="Right Arrow 91">
              <a:extLst>
                <a:ext uri="{FF2B5EF4-FFF2-40B4-BE49-F238E27FC236}">
                  <a16:creationId xmlns:a16="http://schemas.microsoft.com/office/drawing/2014/main" id="{5295AB51-143F-3F4F-A278-9F9232C88C59}"/>
                </a:ext>
              </a:extLst>
            </p:cNvPr>
            <p:cNvSpPr/>
            <p:nvPr/>
          </p:nvSpPr>
          <p:spPr>
            <a:xfrm>
              <a:off x="1554483" y="1944712"/>
              <a:ext cx="433521" cy="3358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93" name="Right Arrow 4">
              <a:extLst>
                <a:ext uri="{FF2B5EF4-FFF2-40B4-BE49-F238E27FC236}">
                  <a16:creationId xmlns:a16="http://schemas.microsoft.com/office/drawing/2014/main" id="{FCD03C07-6890-6249-9E1B-71D8B5B7007A}"/>
                </a:ext>
              </a:extLst>
            </p:cNvPr>
            <p:cNvSpPr txBox="1"/>
            <p:nvPr/>
          </p:nvSpPr>
          <p:spPr>
            <a:xfrm>
              <a:off x="1554483" y="2011880"/>
              <a:ext cx="332769" cy="201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/>
            </a:p>
          </p:txBody>
        </p:sp>
      </p:grpSp>
      <p:sp>
        <p:nvSpPr>
          <p:cNvPr id="94" name="Teardrop 93">
            <a:extLst>
              <a:ext uri="{FF2B5EF4-FFF2-40B4-BE49-F238E27FC236}">
                <a16:creationId xmlns:a16="http://schemas.microsoft.com/office/drawing/2014/main" id="{9B1471E7-611D-3F4F-BCF3-EABF76BA8924}"/>
              </a:ext>
            </a:extLst>
          </p:cNvPr>
          <p:cNvSpPr/>
          <p:nvPr/>
        </p:nvSpPr>
        <p:spPr>
          <a:xfrm rot="18906636">
            <a:off x="11113302" y="5175285"/>
            <a:ext cx="914400" cy="914400"/>
          </a:xfrm>
          <a:prstGeom prst="teardrop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B1A0073-39EA-8747-BE7C-F4CDE8C151EA}"/>
              </a:ext>
            </a:extLst>
          </p:cNvPr>
          <p:cNvGrpSpPr/>
          <p:nvPr/>
        </p:nvGrpSpPr>
        <p:grpSpPr>
          <a:xfrm rot="3302607">
            <a:off x="11017593" y="4783991"/>
            <a:ext cx="443725" cy="204261"/>
            <a:chOff x="1554483" y="1944712"/>
            <a:chExt cx="433521" cy="335841"/>
          </a:xfrm>
        </p:grpSpPr>
        <p:sp>
          <p:nvSpPr>
            <p:cNvPr id="96" name="Right Arrow 95">
              <a:extLst>
                <a:ext uri="{FF2B5EF4-FFF2-40B4-BE49-F238E27FC236}">
                  <a16:creationId xmlns:a16="http://schemas.microsoft.com/office/drawing/2014/main" id="{B4DD3798-51C7-1E48-8BAB-E045596A7904}"/>
                </a:ext>
              </a:extLst>
            </p:cNvPr>
            <p:cNvSpPr/>
            <p:nvPr/>
          </p:nvSpPr>
          <p:spPr>
            <a:xfrm>
              <a:off x="1554483" y="1944712"/>
              <a:ext cx="433521" cy="3358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97" name="Right Arrow 4">
              <a:extLst>
                <a:ext uri="{FF2B5EF4-FFF2-40B4-BE49-F238E27FC236}">
                  <a16:creationId xmlns:a16="http://schemas.microsoft.com/office/drawing/2014/main" id="{8EE9D4B4-9D8A-B744-B863-527DB7768020}"/>
                </a:ext>
              </a:extLst>
            </p:cNvPr>
            <p:cNvSpPr txBox="1"/>
            <p:nvPr/>
          </p:nvSpPr>
          <p:spPr>
            <a:xfrm>
              <a:off x="1554483" y="2011880"/>
              <a:ext cx="332769" cy="201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FD3ACC86-843F-414C-9D76-1481FEB39EC7}"/>
              </a:ext>
            </a:extLst>
          </p:cNvPr>
          <p:cNvSpPr txBox="1"/>
          <p:nvPr/>
        </p:nvSpPr>
        <p:spPr>
          <a:xfrm>
            <a:off x="11186277" y="5332403"/>
            <a:ext cx="861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Input VVP 2.0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2EB0461-634D-7E4B-A2E7-760C290192DD}"/>
              </a:ext>
            </a:extLst>
          </p:cNvPr>
          <p:cNvGrpSpPr/>
          <p:nvPr/>
        </p:nvGrpSpPr>
        <p:grpSpPr>
          <a:xfrm>
            <a:off x="10724050" y="3656844"/>
            <a:ext cx="1460061" cy="866304"/>
            <a:chOff x="277357" y="2366932"/>
            <a:chExt cx="1348918" cy="1193400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A971B8A0-53ED-7240-AB46-C1E0D9055159}"/>
                </a:ext>
              </a:extLst>
            </p:cNvPr>
            <p:cNvSpPr/>
            <p:nvPr/>
          </p:nvSpPr>
          <p:spPr>
            <a:xfrm>
              <a:off x="277357" y="2366932"/>
              <a:ext cx="1348918" cy="1193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01" name="Rounded Rectangle 4">
              <a:extLst>
                <a:ext uri="{FF2B5EF4-FFF2-40B4-BE49-F238E27FC236}">
                  <a16:creationId xmlns:a16="http://schemas.microsoft.com/office/drawing/2014/main" id="{BFB78426-A890-814D-AC0B-798EE04076BB}"/>
                </a:ext>
              </a:extLst>
            </p:cNvPr>
            <p:cNvSpPr txBox="1"/>
            <p:nvPr/>
          </p:nvSpPr>
          <p:spPr>
            <a:xfrm>
              <a:off x="312310" y="2401885"/>
              <a:ext cx="1279012" cy="1123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v-SE" sz="1300" dirty="0">
                  <a:solidFill>
                    <a:schemeClr val="bg1">
                      <a:lumMod val="50000"/>
                    </a:schemeClr>
                  </a:solidFill>
                </a:rPr>
                <a:t>Efterarbete</a:t>
              </a:r>
              <a:r>
                <a:rPr lang="en-US" sz="1300" dirty="0">
                  <a:solidFill>
                    <a:schemeClr val="bg1">
                      <a:lumMod val="50000"/>
                    </a:schemeClr>
                  </a:solidFill>
                </a:rPr>
                <a:t> Dialog 1-5</a:t>
              </a: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60A87F85-485D-E646-9105-2475DA2D0AAC}"/>
              </a:ext>
            </a:extLst>
          </p:cNvPr>
          <p:cNvSpPr/>
          <p:nvPr/>
        </p:nvSpPr>
        <p:spPr>
          <a:xfrm>
            <a:off x="695693" y="160924"/>
            <a:ext cx="967685" cy="9047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Process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EE5C132-CA57-5343-AAC5-E6CBA19EEF21}"/>
              </a:ext>
            </a:extLst>
          </p:cNvPr>
          <p:cNvGrpSpPr/>
          <p:nvPr/>
        </p:nvGrpSpPr>
        <p:grpSpPr>
          <a:xfrm rot="5400000">
            <a:off x="1016240" y="918919"/>
            <a:ext cx="341947" cy="264900"/>
            <a:chOff x="1229993" y="2117883"/>
            <a:chExt cx="341947" cy="264900"/>
          </a:xfrm>
        </p:grpSpPr>
        <p:sp>
          <p:nvSpPr>
            <p:cNvPr id="107" name="Right Arrow 106">
              <a:extLst>
                <a:ext uri="{FF2B5EF4-FFF2-40B4-BE49-F238E27FC236}">
                  <a16:creationId xmlns:a16="http://schemas.microsoft.com/office/drawing/2014/main" id="{1E4A4482-D71C-D841-85B6-35A8B53195F5}"/>
                </a:ext>
              </a:extLst>
            </p:cNvPr>
            <p:cNvSpPr/>
            <p:nvPr/>
          </p:nvSpPr>
          <p:spPr>
            <a:xfrm>
              <a:off x="1229993" y="2117883"/>
              <a:ext cx="341947" cy="2649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08" name="Right Arrow 4">
              <a:extLst>
                <a:ext uri="{FF2B5EF4-FFF2-40B4-BE49-F238E27FC236}">
                  <a16:creationId xmlns:a16="http://schemas.microsoft.com/office/drawing/2014/main" id="{6F0A3812-3C46-0C44-874D-280C249EA1FA}"/>
                </a:ext>
              </a:extLst>
            </p:cNvPr>
            <p:cNvSpPr txBox="1"/>
            <p:nvPr/>
          </p:nvSpPr>
          <p:spPr>
            <a:xfrm>
              <a:off x="1229993" y="2170863"/>
              <a:ext cx="262477" cy="158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800" kern="120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A1C50C5-4729-B043-A44E-E306F112F0FF}"/>
              </a:ext>
            </a:extLst>
          </p:cNvPr>
          <p:cNvGrpSpPr/>
          <p:nvPr/>
        </p:nvGrpSpPr>
        <p:grpSpPr>
          <a:xfrm>
            <a:off x="1938770" y="1294802"/>
            <a:ext cx="341947" cy="264900"/>
            <a:chOff x="1229993" y="2117883"/>
            <a:chExt cx="341947" cy="264900"/>
          </a:xfrm>
        </p:grpSpPr>
        <p:sp>
          <p:nvSpPr>
            <p:cNvPr id="110" name="Right Arrow 109">
              <a:extLst>
                <a:ext uri="{FF2B5EF4-FFF2-40B4-BE49-F238E27FC236}">
                  <a16:creationId xmlns:a16="http://schemas.microsoft.com/office/drawing/2014/main" id="{0F0EE792-77DC-3B47-B4A7-9E64E16B94EF}"/>
                </a:ext>
              </a:extLst>
            </p:cNvPr>
            <p:cNvSpPr/>
            <p:nvPr/>
          </p:nvSpPr>
          <p:spPr>
            <a:xfrm>
              <a:off x="1229993" y="2117883"/>
              <a:ext cx="341947" cy="2649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1" name="Right Arrow 4">
              <a:extLst>
                <a:ext uri="{FF2B5EF4-FFF2-40B4-BE49-F238E27FC236}">
                  <a16:creationId xmlns:a16="http://schemas.microsoft.com/office/drawing/2014/main" id="{E2DBF608-D3FB-6149-A1C6-F1EEB8339A69}"/>
                </a:ext>
              </a:extLst>
            </p:cNvPr>
            <p:cNvSpPr txBox="1"/>
            <p:nvPr/>
          </p:nvSpPr>
          <p:spPr>
            <a:xfrm>
              <a:off x="1229993" y="2170863"/>
              <a:ext cx="262477" cy="158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800" kern="1200"/>
            </a:p>
          </p:txBody>
        </p:sp>
      </p:grpSp>
      <p:sp>
        <p:nvSpPr>
          <p:cNvPr id="2" name="Teardrop 88">
            <a:extLst>
              <a:ext uri="{FF2B5EF4-FFF2-40B4-BE49-F238E27FC236}">
                <a16:creationId xmlns:a16="http://schemas.microsoft.com/office/drawing/2014/main" id="{38175CB7-C4E3-B572-CD25-E3AEA6544E2F}"/>
              </a:ext>
            </a:extLst>
          </p:cNvPr>
          <p:cNvSpPr/>
          <p:nvPr/>
        </p:nvSpPr>
        <p:spPr>
          <a:xfrm rot="18906636">
            <a:off x="10356798" y="5847164"/>
            <a:ext cx="914400" cy="914400"/>
          </a:xfrm>
          <a:prstGeom prst="teardrop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Box 89">
            <a:extLst>
              <a:ext uri="{FF2B5EF4-FFF2-40B4-BE49-F238E27FC236}">
                <a16:creationId xmlns:a16="http://schemas.microsoft.com/office/drawing/2014/main" id="{24D3C561-7885-FA07-BE3A-75FD4F5EFA90}"/>
              </a:ext>
            </a:extLst>
          </p:cNvPr>
          <p:cNvSpPr txBox="1"/>
          <p:nvPr/>
        </p:nvSpPr>
        <p:spPr>
          <a:xfrm>
            <a:off x="10448111" y="5969219"/>
            <a:ext cx="8613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Input till Årsstämma 2026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3F2D5E2-9E39-93F8-15B0-E6DBE53635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601" y="5763290"/>
            <a:ext cx="678925" cy="886936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8FADDEA9-BF7A-AD9D-3556-5DCC82000EA4}"/>
              </a:ext>
            </a:extLst>
          </p:cNvPr>
          <p:cNvSpPr txBox="1">
            <a:spLocks/>
          </p:cNvSpPr>
          <p:nvPr/>
        </p:nvSpPr>
        <p:spPr>
          <a:xfrm>
            <a:off x="1551688" y="-352649"/>
            <a:ext cx="837771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400" b="1" dirty="0"/>
              <a:t>Dialogprocessen</a:t>
            </a:r>
          </a:p>
        </p:txBody>
      </p:sp>
    </p:spTree>
    <p:extLst>
      <p:ext uri="{BB962C8B-B14F-4D97-AF65-F5344CB8AC3E}">
        <p14:creationId xmlns:p14="http://schemas.microsoft.com/office/powerpoint/2010/main" val="400653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784AAB16B9B4A8A9252CACB5EB5B9" ma:contentTypeVersion="18" ma:contentTypeDescription="Create a new document." ma:contentTypeScope="" ma:versionID="4a30ded307e6535e7c9c9f011a2cf70c">
  <xsd:schema xmlns:xsd="http://www.w3.org/2001/XMLSchema" xmlns:xs="http://www.w3.org/2001/XMLSchema" xmlns:p="http://schemas.microsoft.com/office/2006/metadata/properties" xmlns:ns3="d166ae48-fc11-4bf2-8ab7-1f9ff75e68ac" xmlns:ns4="ea489c24-d3e1-40f5-b3b9-53b88c9ff95f" targetNamespace="http://schemas.microsoft.com/office/2006/metadata/properties" ma:root="true" ma:fieldsID="e3213770d97de306b605bd1d5726c31f" ns3:_="" ns4:_="">
    <xsd:import namespace="d166ae48-fc11-4bf2-8ab7-1f9ff75e68ac"/>
    <xsd:import namespace="ea489c24-d3e1-40f5-b3b9-53b88c9ff9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6ae48-fc11-4bf2-8ab7-1f9ff75e6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89c24-d3e1-40f5-b3b9-53b88c9ff9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166ae48-fc11-4bf2-8ab7-1f9ff75e68ac" xsi:nil="true"/>
  </documentManagement>
</p:properties>
</file>

<file path=customXml/itemProps1.xml><?xml version="1.0" encoding="utf-8"?>
<ds:datastoreItem xmlns:ds="http://schemas.openxmlformats.org/officeDocument/2006/customXml" ds:itemID="{2D7C7A11-3670-4BB2-88EA-B917051E16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B29DD5-3780-4890-B512-905554BD6E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66ae48-fc11-4bf2-8ab7-1f9ff75e68ac"/>
    <ds:schemaRef ds:uri="ea489c24-d3e1-40f5-b3b9-53b88c9ff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BBC751-0957-4107-97C5-8F888C899D21}">
  <ds:schemaRefs>
    <ds:schemaRef ds:uri="ea489c24-d3e1-40f5-b3b9-53b88c9ff95f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166ae48-fc11-4bf2-8ab7-1f9ff75e68a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27290</TotalTime>
  <Words>603</Words>
  <Application>Microsoft Office PowerPoint</Application>
  <PresentationFormat>Bredbild</PresentationFormat>
  <Paragraphs>162</Paragraphs>
  <Slides>13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Times New Roman</vt:lpstr>
      <vt:lpstr>Wingdings</vt:lpstr>
      <vt:lpstr>Office-tema</vt:lpstr>
      <vt:lpstr>Mot Vattenvårdsplan 2.0</vt:lpstr>
      <vt:lpstr>Agenda</vt:lpstr>
      <vt:lpstr>Bakgrund</vt:lpstr>
      <vt:lpstr>PowerPoint-presentation</vt:lpstr>
      <vt:lpstr>HUR möter vi framtiden?</vt:lpstr>
      <vt:lpstr>PowerPoint-presentation</vt:lpstr>
      <vt:lpstr>Övergripande tidplan</vt:lpstr>
      <vt:lpstr>Syfte &amp; Mål med Dialogprocessen</vt:lpstr>
      <vt:lpstr>PowerPoint-presentation</vt:lpstr>
      <vt:lpstr>Utvärdering</vt:lpstr>
      <vt:lpstr>Dialog  Engagemang</vt:lpstr>
      <vt:lpstr>Arbetsområdena utvidgas och strategin breddas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Utkast vattenvårdsplan 2:0</dc:title>
  <dc:creator>Tette Alström</dc:creator>
  <cp:lastModifiedBy>Therese Parodi</cp:lastModifiedBy>
  <cp:revision>159</cp:revision>
  <cp:lastPrinted>2024-05-27T07:02:41Z</cp:lastPrinted>
  <dcterms:created xsi:type="dcterms:W3CDTF">2023-08-29T08:11:11Z</dcterms:created>
  <dcterms:modified xsi:type="dcterms:W3CDTF">2024-09-13T06:16:30Z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0x010100E0F784AAB16B9B4A8A9252CACB5EB5B9</vt:lpwstr>
  </property>
  <property fmtid="{D5CDD505-2E9C-101B-9397-08002B2CF9AE}" pid="3" name="MediaServiceImageTags">
    <vt:lpwstr/>
  </property>
  <property fmtid="{D5CDD505-2E9C-101B-9397-08002B2CF9AE}" pid="4" name="MSIP_Label_bf0d679e-495c-4068-bb62-2b61d9b0eebe_Enabled">
    <vt:lpwstr>true</vt:lpwstr>
  </property>
  <property fmtid="{D5CDD505-2E9C-101B-9397-08002B2CF9AE}" pid="5" name="MSIP_Label_bf0d679e-495c-4068-bb62-2b61d9b0eebe_SetDate">
    <vt:lpwstr>2023-10-17T08:03:00Z</vt:lpwstr>
  </property>
  <property fmtid="{D5CDD505-2E9C-101B-9397-08002B2CF9AE}" pid="6" name="MSIP_Label_bf0d679e-495c-4068-bb62-2b61d9b0eebe_Method">
    <vt:lpwstr>Standard</vt:lpwstr>
  </property>
  <property fmtid="{D5CDD505-2E9C-101B-9397-08002B2CF9AE}" pid="7" name="MSIP_Label_bf0d679e-495c-4068-bb62-2b61d9b0eebe_Name">
    <vt:lpwstr>bf0d679e-495c-4068-bb62-2b61d9b0eebe</vt:lpwstr>
  </property>
  <property fmtid="{D5CDD505-2E9C-101B-9397-08002B2CF9AE}" pid="8" name="MSIP_Label_bf0d679e-495c-4068-bb62-2b61d9b0eebe_SiteId">
    <vt:lpwstr>79cc15e0-606f-4199-b0b6-5482a1b3be6a</vt:lpwstr>
  </property>
  <property fmtid="{D5CDD505-2E9C-101B-9397-08002B2CF9AE}" pid="9" name="MSIP_Label_bf0d679e-495c-4068-bb62-2b61d9b0eebe_ActionId">
    <vt:lpwstr>64b5696d-64e9-4e25-a7ba-177949fc04eb</vt:lpwstr>
  </property>
  <property fmtid="{D5CDD505-2E9C-101B-9397-08002B2CF9AE}" pid="10" name="MSIP_Label_bf0d679e-495c-4068-bb62-2b61d9b0eebe_ContentBits">
    <vt:lpwstr>0</vt:lpwstr>
  </property>
</Properties>
</file>